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59" r:id="rId3"/>
    <p:sldId id="260" r:id="rId4"/>
    <p:sldId id="262" r:id="rId5"/>
    <p:sldId id="265" r:id="rId6"/>
    <p:sldId id="263" r:id="rId7"/>
    <p:sldId id="264" r:id="rId8"/>
  </p:sldIdLst>
  <p:sldSz cx="9144000" cy="6858000" type="screen4x3"/>
  <p:notesSz cx="9309100" cy="70532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D5A"/>
    <a:srgbClr val="002060"/>
    <a:srgbClr val="003399"/>
    <a:srgbClr val="CC0000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695"/>
    <p:restoredTop sz="94745"/>
  </p:normalViewPr>
  <p:slideViewPr>
    <p:cSldViewPr snapToObjects="1">
      <p:cViewPr>
        <p:scale>
          <a:sx n="112" d="100"/>
          <a:sy n="112" d="100"/>
        </p:scale>
        <p:origin x="1056" y="-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0B11D35-620B-4D7D-8379-9C56132950EF}" type="datetimeFigureOut">
              <a:rPr lang="en-US" smtClean="0"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4D6DD10D-7C9B-428D-BAB1-754FBC876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07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675" y="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B876A-FF64-CC43-86A5-2CDC94791A0C}" type="datetimeFigureOut">
              <a:rPr lang="en-US" smtClean="0"/>
              <a:t>9/12/17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67050" y="881063"/>
            <a:ext cx="3175000" cy="2381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94075"/>
            <a:ext cx="7448550" cy="2778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9925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675" y="669925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14BA5-9BF4-BB4B-BB09-42D2FC88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75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4BA5-9BF4-BB4B-BB09-42D2FC88E1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7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E5A7-D741-AD44-9C9A-17A0656BD704}" type="datetime1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7A32-6F43-4644-A3DA-3BB3F82EC5E0}" type="datetime1">
              <a:rPr lang="en-US" smtClean="0"/>
              <a:t>9/12/17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420C35-DF95-514C-B6CF-357D382B0C90}" type="datetime1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BEF07D-D5C2-F84D-A942-22A88B258351}" type="datetime1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842485-0B3C-FF46-8812-C570B8C9CB8C}" type="datetime1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313C-C10A-D54E-81F1-79D799DAFBE0}" type="datetime1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A43F-A120-FB49-AAB8-D3477A86624F}" type="datetime1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CBB5-325A-E145-9CB8-A39A387F345E}" type="datetime1">
              <a:rPr lang="en-US" smtClean="0"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D255-77D6-824E-970C-9F092024572C}" type="datetime1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7F5FC4-CCDA-6944-A930-809A73E30C4C}" type="datetime1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F560-AB14-8846-840B-255C8027CF10}" type="datetime1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07C3-67C0-CF4A-AE46-47B2CFCA2747}" type="datetime1">
              <a:rPr lang="en-US" smtClean="0"/>
              <a:t>9/12/17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917A4-6AD1-3740-B013-30279BDBB46F}" type="datetime1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846C-AD78-BE45-A70A-9049A6C2FF91}" type="datetime1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30B-2FCB-AC47-A30E-3256860178C8}" type="datetime1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9D3D-4E1E-B848-AA5B-860850E10DC1}" type="datetime1">
              <a:rPr lang="en-US" smtClean="0"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6DD1DD-F5E4-DA4E-9066-D3E9F70426CD}" type="datetime1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Arial" charset="0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92150" indent="-3429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Arial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71550" indent="-2857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Arial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20800" indent="-2857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Arial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657350" indent="-2857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Arial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4.0/deed.en_US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1" y="1295400"/>
            <a:ext cx="8382000" cy="1927225"/>
          </a:xfrm>
        </p:spPr>
        <p:txBody>
          <a:bodyPr/>
          <a:lstStyle/>
          <a:p>
            <a:r>
              <a:rPr lang="en-US" sz="5400" dirty="0" smtClean="0"/>
              <a:t>Stealing Credentials</a:t>
            </a:r>
            <a:endParaRPr lang="en-US" sz="5400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5" name="Picture 4" descr="by-nc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943600"/>
            <a:ext cx="1198880" cy="43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in Without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attackers steal users’ passwords</a:t>
            </a:r>
          </a:p>
          <a:p>
            <a:r>
              <a:rPr lang="en-US" dirty="0" smtClean="0"/>
              <a:t>This is done for both random and targeted attacks</a:t>
            </a:r>
          </a:p>
          <a:p>
            <a:r>
              <a:rPr lang="en-US" dirty="0" smtClean="0"/>
              <a:t>How is it done?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9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450336" cy="3252788"/>
          </a:xfrm>
        </p:spPr>
        <p:txBody>
          <a:bodyPr/>
          <a:lstStyle/>
          <a:p>
            <a:r>
              <a:rPr lang="en-US" dirty="0" smtClean="0"/>
              <a:t>Trick the user into going to a bad website</a:t>
            </a:r>
          </a:p>
          <a:p>
            <a:r>
              <a:rPr lang="en-US" dirty="0" smtClean="0"/>
              <a:t>Profit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7992" y="2213382"/>
            <a:ext cx="4026408" cy="439962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9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Spear-Phishing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 email targeted to particular users</a:t>
            </a:r>
          </a:p>
          <a:p>
            <a:pPr lvl="1"/>
            <a:r>
              <a:rPr lang="en-US" dirty="0" smtClean="0"/>
              <a:t>Do research first to see what useful emails might be</a:t>
            </a:r>
          </a:p>
          <a:p>
            <a:r>
              <a:rPr lang="en-US" dirty="0" smtClean="0"/>
              <a:t>“Jane Doe has asked to be added to your class. Please accept or reject the invitation via SSOL.”</a:t>
            </a:r>
          </a:p>
          <a:p>
            <a:r>
              <a:rPr lang="en-US" dirty="0" smtClean="0"/>
              <a:t>Profit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7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 Phishing Attack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9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Browser </a:t>
            </a:r>
            <a:br>
              <a:rPr lang="en-US" dirty="0" smtClean="0"/>
            </a:br>
            <a:r>
              <a:rPr lang="en-US" dirty="0" smtClean="0"/>
              <a:t>or Mailer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Send an email or otherwise lure a target to a malware-bearing site</a:t>
            </a:r>
          </a:p>
          <a:p>
            <a:pPr lvl="1"/>
            <a:r>
              <a:rPr lang="en-US" dirty="0" smtClean="0"/>
              <a:t>Or: compromise a web site that your class of targets will frequent (“watering hole attack”)</a:t>
            </a:r>
          </a:p>
          <a:p>
            <a:pPr lvl="1"/>
            <a:r>
              <a:rPr lang="en-US" dirty="0" smtClean="0"/>
              <a:t>Place a malware-bearing ad on a site your target visits</a:t>
            </a:r>
          </a:p>
          <a:p>
            <a:r>
              <a:rPr lang="en-US" dirty="0" smtClean="0"/>
              <a:t>Exploit a mailer or browser bug to penetrate the victim’s computer and install a keystroke logger</a:t>
            </a:r>
          </a:p>
          <a:p>
            <a:r>
              <a:rPr lang="en-US" dirty="0" smtClean="0"/>
              <a:t>Wait for the victim to log in to a site useful to you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22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Compromised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Hack a server and steal its password file</a:t>
            </a:r>
          </a:p>
          <a:p>
            <a:r>
              <a:rPr lang="en-US" dirty="0" smtClean="0"/>
              <a:t>Run a password-guessing attack</a:t>
            </a:r>
          </a:p>
          <a:p>
            <a:pPr lvl="1"/>
            <a:r>
              <a:rPr lang="en-US" dirty="0" smtClean="0"/>
              <a:t>Most sites do not store passwords in the clear</a:t>
            </a:r>
          </a:p>
          <a:p>
            <a:r>
              <a:rPr lang="en-US" dirty="0" smtClean="0"/>
              <a:t>With good probability, many users will have guessable passwords</a:t>
            </a:r>
          </a:p>
          <a:p>
            <a:r>
              <a:rPr lang="en-US" dirty="0" smtClean="0"/>
              <a:t>Many users share passwords between sites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17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17720</TotalTime>
  <Words>203</Words>
  <Application>Microsoft Macintosh PowerPoint</Application>
  <PresentationFormat>On-screen Show (4:3)</PresentationFormat>
  <Paragraphs>39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Calisto MT</vt:lpstr>
      <vt:lpstr>Wingdings</vt:lpstr>
      <vt:lpstr>Arial</vt:lpstr>
      <vt:lpstr>Genesis</vt:lpstr>
      <vt:lpstr>Stealing Credentials</vt:lpstr>
      <vt:lpstr>Breaking in Without Bugs</vt:lpstr>
      <vt:lpstr>Phishing</vt:lpstr>
      <vt:lpstr>Spear-Phishing</vt:lpstr>
      <vt:lpstr>Not a Phishing Attack</vt:lpstr>
      <vt:lpstr>Exploiting Browser  or Mailer Bugs</vt:lpstr>
      <vt:lpstr>Compromised Servers</vt:lpstr>
    </vt:vector>
  </TitlesOfParts>
  <Company>Federal Trade Commission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Security in the Real World</dc:title>
  <dc:creator>Federal Trade Commission</dc:creator>
  <cp:lastModifiedBy>Steven M. Bellovin</cp:lastModifiedBy>
  <cp:revision>187</cp:revision>
  <cp:lastPrinted>2013-04-03T14:51:41Z</cp:lastPrinted>
  <dcterms:created xsi:type="dcterms:W3CDTF">2013-03-26T17:17:25Z</dcterms:created>
  <dcterms:modified xsi:type="dcterms:W3CDTF">2017-09-13T02:55:54Z</dcterms:modified>
</cp:coreProperties>
</file>