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63" r:id="rId2"/>
    <p:sldId id="262" r:id="rId3"/>
    <p:sldId id="259" r:id="rId4"/>
    <p:sldId id="264" r:id="rId5"/>
    <p:sldId id="258" r:id="rId6"/>
    <p:sldId id="265" r:id="rId7"/>
    <p:sldId id="261" r:id="rId8"/>
    <p:sldId id="256" r:id="rId9"/>
    <p:sldId id="25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36D0B2-27FF-4312-964C-61313274114B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AFBA68-0C01-434D-BCAE-68E7C3D35A2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/>
              <a:t>Enough time for any enhancements  or improvisation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smtClean="0"/>
              <a:t>Have  extensive test cases  &amp; simulations working right  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FBA68-0C01-434D-BCAE-68E7C3D35A29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0696115-F139-4163-A25A-9360CFBA6BC9}" type="datetimeFigureOut">
              <a:rPr lang="en-US" smtClean="0"/>
              <a:pPr/>
              <a:t>5/10/2008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2779347-8599-4986-AFE2-80B80D31A72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838200" y="1447800"/>
            <a:ext cx="7772400" cy="2057400"/>
          </a:xfrm>
        </p:spPr>
        <p:txBody>
          <a:bodyPr/>
          <a:lstStyle/>
          <a:p>
            <a:r>
              <a:rPr lang="en-US" dirty="0" smtClean="0"/>
              <a:t>A Simple REAL TIME HARDWARE RAY TRACER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dirty="0" smtClean="0"/>
              <a:t>       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914400" y="3962400"/>
            <a:ext cx="7772400" cy="99060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							</a:t>
            </a:r>
            <a:r>
              <a:rPr lang="en-US" sz="2300" dirty="0" smtClean="0"/>
              <a:t>Dave Smith</a:t>
            </a:r>
          </a:p>
          <a:p>
            <a:r>
              <a:rPr lang="en-US" sz="2300" dirty="0" smtClean="0"/>
              <a:t>							Daniel </a:t>
            </a:r>
            <a:r>
              <a:rPr lang="en-US" sz="2300" dirty="0" err="1" smtClean="0"/>
              <a:t>Benamy</a:t>
            </a:r>
            <a:endParaRPr lang="en-US" sz="2300" dirty="0" smtClean="0"/>
          </a:p>
          <a:p>
            <a:r>
              <a:rPr lang="en-US" sz="2300" dirty="0" smtClean="0"/>
              <a:t>							</a:t>
            </a:r>
            <a:r>
              <a:rPr lang="en-US" sz="2300" dirty="0" err="1" smtClean="0"/>
              <a:t>Keerti</a:t>
            </a:r>
            <a:r>
              <a:rPr lang="en-US" sz="2300" dirty="0" smtClean="0"/>
              <a:t> Joshi</a:t>
            </a:r>
          </a:p>
          <a:p>
            <a:r>
              <a:rPr lang="en-US" sz="2300" dirty="0" smtClean="0"/>
              <a:t>							</a:t>
            </a:r>
            <a:r>
              <a:rPr lang="en-US" sz="2300" dirty="0" err="1" smtClean="0"/>
              <a:t>Minjie</a:t>
            </a:r>
            <a:r>
              <a:rPr lang="en-US" sz="2300" dirty="0" smtClean="0"/>
              <a:t> Zhang</a:t>
            </a:r>
            <a:endParaRPr lang="en-US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Ray tracing</a:t>
            </a:r>
            <a:endParaRPr lang="en-US" dirty="0"/>
          </a:p>
        </p:txBody>
      </p:sp>
      <p:pic>
        <p:nvPicPr>
          <p:cNvPr id="4" name="Content Placeholder 3" descr="RayTrac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2600" y="1784350"/>
            <a:ext cx="6096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Goals</a:t>
            </a:r>
          </a:p>
          <a:p>
            <a:pPr lvl="1"/>
            <a:r>
              <a:rPr lang="en-US" dirty="0" smtClean="0"/>
              <a:t>Rectangles</a:t>
            </a:r>
          </a:p>
          <a:p>
            <a:pPr lvl="1"/>
            <a:r>
              <a:rPr lang="en-US" dirty="0" smtClean="0"/>
              <a:t>Reflections</a:t>
            </a:r>
          </a:p>
          <a:p>
            <a:pPr lvl="1"/>
            <a:r>
              <a:rPr lang="en-US" dirty="0" smtClean="0"/>
              <a:t>60 frames a second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Architecture</a:t>
            </a:r>
            <a:endParaRPr lang="en-US" dirty="0"/>
          </a:p>
        </p:txBody>
      </p:sp>
      <p:pic>
        <p:nvPicPr>
          <p:cNvPr id="4" name="Content Placeholder 3" descr="ray unit v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596459"/>
            <a:ext cx="7632047" cy="500543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Architecture</a:t>
            </a:r>
            <a:endParaRPr lang="en-US" dirty="0"/>
          </a:p>
        </p:txBody>
      </p:sp>
      <p:pic>
        <p:nvPicPr>
          <p:cNvPr id="4" name="Content Placeholder 3" descr="ray unit v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498" y="1340352"/>
            <a:ext cx="6758302" cy="551764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Architecture</a:t>
            </a:r>
            <a:endParaRPr lang="en-US" dirty="0"/>
          </a:p>
        </p:txBody>
      </p:sp>
      <p:pic>
        <p:nvPicPr>
          <p:cNvPr id="4" name="Content Placeholder 3" descr="ray unit v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1340352"/>
            <a:ext cx="6083952" cy="551764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2"/>
          <p:cNvGrpSpPr>
            <a:grpSpLocks/>
          </p:cNvGrpSpPr>
          <p:nvPr/>
        </p:nvGrpSpPr>
        <p:grpSpPr bwMode="auto">
          <a:xfrm>
            <a:off x="4343400" y="1905000"/>
            <a:ext cx="3886200" cy="2971800"/>
            <a:chOff x="720" y="816"/>
            <a:chExt cx="2448" cy="1872"/>
          </a:xfrm>
        </p:grpSpPr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960" y="1008"/>
              <a:ext cx="864" cy="3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2016" y="1008"/>
              <a:ext cx="864" cy="3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1440" y="1680"/>
              <a:ext cx="912" cy="3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4" name="Line 16"/>
            <p:cNvSpPr>
              <a:spLocks noChangeShapeType="1"/>
            </p:cNvSpPr>
            <p:nvPr/>
          </p:nvSpPr>
          <p:spPr bwMode="auto">
            <a:xfrm>
              <a:off x="1728" y="1344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65" name="Line 17"/>
            <p:cNvSpPr>
              <a:spLocks noChangeShapeType="1"/>
            </p:cNvSpPr>
            <p:nvPr/>
          </p:nvSpPr>
          <p:spPr bwMode="auto">
            <a:xfrm>
              <a:off x="2112" y="1344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1056" y="2304"/>
              <a:ext cx="528" cy="192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8" name="Line 20"/>
            <p:cNvSpPr>
              <a:spLocks noChangeShapeType="1"/>
            </p:cNvSpPr>
            <p:nvPr/>
          </p:nvSpPr>
          <p:spPr bwMode="auto">
            <a:xfrm>
              <a:off x="1488" y="2016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69" name="Line 21"/>
            <p:cNvSpPr>
              <a:spLocks noChangeShapeType="1"/>
            </p:cNvSpPr>
            <p:nvPr/>
          </p:nvSpPr>
          <p:spPr bwMode="auto">
            <a:xfrm>
              <a:off x="1152" y="1344"/>
              <a:ext cx="0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0" name="Line 22"/>
            <p:cNvSpPr>
              <a:spLocks noChangeShapeType="1"/>
            </p:cNvSpPr>
            <p:nvPr/>
          </p:nvSpPr>
          <p:spPr bwMode="auto">
            <a:xfrm>
              <a:off x="1296" y="249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1" name="Line 23"/>
            <p:cNvSpPr>
              <a:spLocks noChangeShapeType="1"/>
            </p:cNvSpPr>
            <p:nvPr/>
          </p:nvSpPr>
          <p:spPr bwMode="auto">
            <a:xfrm flipH="1">
              <a:off x="720" y="2688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2" name="Line 24"/>
            <p:cNvSpPr>
              <a:spLocks noChangeShapeType="1"/>
            </p:cNvSpPr>
            <p:nvPr/>
          </p:nvSpPr>
          <p:spPr bwMode="auto">
            <a:xfrm flipV="1">
              <a:off x="720" y="816"/>
              <a:ext cx="0" cy="18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3" name="Line 25"/>
            <p:cNvSpPr>
              <a:spLocks noChangeShapeType="1"/>
            </p:cNvSpPr>
            <p:nvPr/>
          </p:nvSpPr>
          <p:spPr bwMode="auto">
            <a:xfrm>
              <a:off x="720" y="816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4" name="Line 26"/>
            <p:cNvSpPr>
              <a:spLocks noChangeShapeType="1"/>
            </p:cNvSpPr>
            <p:nvPr/>
          </p:nvSpPr>
          <p:spPr bwMode="auto">
            <a:xfrm>
              <a:off x="1392" y="81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5" name="Line 27"/>
            <p:cNvSpPr>
              <a:spLocks noChangeShapeType="1"/>
            </p:cNvSpPr>
            <p:nvPr/>
          </p:nvSpPr>
          <p:spPr bwMode="auto">
            <a:xfrm>
              <a:off x="2736" y="1344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6" name="Rectangle 28"/>
            <p:cNvSpPr>
              <a:spLocks noChangeArrowheads="1"/>
            </p:cNvSpPr>
            <p:nvPr/>
          </p:nvSpPr>
          <p:spPr bwMode="auto">
            <a:xfrm>
              <a:off x="2592" y="1680"/>
              <a:ext cx="288" cy="19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7" name="Line 29"/>
            <p:cNvSpPr>
              <a:spLocks noChangeShapeType="1"/>
            </p:cNvSpPr>
            <p:nvPr/>
          </p:nvSpPr>
          <p:spPr bwMode="auto">
            <a:xfrm>
              <a:off x="2736" y="1872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8" name="Line 30"/>
            <p:cNvSpPr>
              <a:spLocks noChangeShapeType="1"/>
            </p:cNvSpPr>
            <p:nvPr/>
          </p:nvSpPr>
          <p:spPr bwMode="auto">
            <a:xfrm>
              <a:off x="2736" y="2064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79" name="Line 31"/>
            <p:cNvSpPr>
              <a:spLocks noChangeShapeType="1"/>
            </p:cNvSpPr>
            <p:nvPr/>
          </p:nvSpPr>
          <p:spPr bwMode="auto">
            <a:xfrm flipV="1">
              <a:off x="3168" y="816"/>
              <a:ext cx="0" cy="12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82" name="Line 34"/>
            <p:cNvSpPr>
              <a:spLocks noChangeShapeType="1"/>
            </p:cNvSpPr>
            <p:nvPr/>
          </p:nvSpPr>
          <p:spPr bwMode="auto">
            <a:xfrm flipH="1">
              <a:off x="2496" y="816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83" name="Line 35"/>
            <p:cNvSpPr>
              <a:spLocks noChangeShapeType="1"/>
            </p:cNvSpPr>
            <p:nvPr/>
          </p:nvSpPr>
          <p:spPr bwMode="auto">
            <a:xfrm>
              <a:off x="2496" y="816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84" name="Rectangle 36"/>
            <p:cNvSpPr>
              <a:spLocks noChangeArrowheads="1"/>
            </p:cNvSpPr>
            <p:nvPr/>
          </p:nvSpPr>
          <p:spPr bwMode="auto">
            <a:xfrm>
              <a:off x="2112" y="2352"/>
              <a:ext cx="912" cy="33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85" name="Line 37"/>
            <p:cNvSpPr>
              <a:spLocks noChangeShapeType="1"/>
            </p:cNvSpPr>
            <p:nvPr/>
          </p:nvSpPr>
          <p:spPr bwMode="auto">
            <a:xfrm>
              <a:off x="2112" y="2016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87" name="Line 39"/>
            <p:cNvSpPr>
              <a:spLocks noChangeShapeType="1"/>
            </p:cNvSpPr>
            <p:nvPr/>
          </p:nvSpPr>
          <p:spPr bwMode="auto">
            <a:xfrm>
              <a:off x="2112" y="2256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88" name="Line 40"/>
            <p:cNvSpPr>
              <a:spLocks noChangeShapeType="1"/>
            </p:cNvSpPr>
            <p:nvPr/>
          </p:nvSpPr>
          <p:spPr bwMode="auto">
            <a:xfrm>
              <a:off x="3168" y="2256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89" name="Line 41"/>
            <p:cNvSpPr>
              <a:spLocks noChangeShapeType="1"/>
            </p:cNvSpPr>
            <p:nvPr/>
          </p:nvSpPr>
          <p:spPr bwMode="auto">
            <a:xfrm flipH="1">
              <a:off x="3024" y="2496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90" name="Text Box 42"/>
            <p:cNvSpPr txBox="1">
              <a:spLocks noChangeArrowheads="1"/>
            </p:cNvSpPr>
            <p:nvPr/>
          </p:nvSpPr>
          <p:spPr bwMode="auto">
            <a:xfrm>
              <a:off x="1200" y="1056"/>
              <a:ext cx="39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num</a:t>
              </a:r>
            </a:p>
          </p:txBody>
        </p:sp>
        <p:sp>
          <p:nvSpPr>
            <p:cNvPr id="2091" name="Text Box 43"/>
            <p:cNvSpPr txBox="1">
              <a:spLocks noChangeArrowheads="1"/>
            </p:cNvSpPr>
            <p:nvPr/>
          </p:nvSpPr>
          <p:spPr bwMode="auto">
            <a:xfrm>
              <a:off x="2256" y="1056"/>
              <a:ext cx="3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den</a:t>
              </a:r>
            </a:p>
          </p:txBody>
        </p:sp>
        <p:sp>
          <p:nvSpPr>
            <p:cNvPr id="2092" name="Text Box 44"/>
            <p:cNvSpPr txBox="1">
              <a:spLocks noChangeArrowheads="1"/>
            </p:cNvSpPr>
            <p:nvPr/>
          </p:nvSpPr>
          <p:spPr bwMode="auto">
            <a:xfrm>
              <a:off x="2160" y="2400"/>
              <a:ext cx="77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Result&lt;&lt;1</a:t>
              </a:r>
            </a:p>
          </p:txBody>
        </p:sp>
        <p:sp>
          <p:nvSpPr>
            <p:cNvPr id="2100" name="Text Box 52"/>
            <p:cNvSpPr txBox="1">
              <a:spLocks noChangeArrowheads="1"/>
            </p:cNvSpPr>
            <p:nvPr/>
          </p:nvSpPr>
          <p:spPr bwMode="auto">
            <a:xfrm>
              <a:off x="1776" y="1632"/>
              <a:ext cx="2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 _</a:t>
              </a:r>
            </a:p>
          </p:txBody>
        </p:sp>
        <p:sp>
          <p:nvSpPr>
            <p:cNvPr id="2108" name="Text Box 60"/>
            <p:cNvSpPr txBox="1">
              <a:spLocks noChangeArrowheads="1"/>
            </p:cNvSpPr>
            <p:nvPr/>
          </p:nvSpPr>
          <p:spPr bwMode="auto">
            <a:xfrm>
              <a:off x="2544" y="1632"/>
              <a:ext cx="36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&gt;&gt;1</a:t>
              </a:r>
            </a:p>
          </p:txBody>
        </p:sp>
      </p:grpSp>
      <p:sp>
        <p:nvSpPr>
          <p:cNvPr id="2111" name="Text Box 63"/>
          <p:cNvSpPr txBox="1">
            <a:spLocks noChangeArrowheads="1"/>
          </p:cNvSpPr>
          <p:nvPr/>
        </p:nvSpPr>
        <p:spPr bwMode="auto">
          <a:xfrm>
            <a:off x="838200" y="457200"/>
            <a:ext cx="2682875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tx2">
                    <a:lumMod val="90000"/>
                  </a:schemeClr>
                </a:solidFill>
              </a:rPr>
              <a:t>Issues</a:t>
            </a:r>
          </a:p>
          <a:p>
            <a:endParaRPr lang="en-US" altLang="zh-CN" sz="3200" dirty="0"/>
          </a:p>
          <a:p>
            <a:r>
              <a:rPr lang="en-US" altLang="zh-CN" sz="2400" dirty="0"/>
              <a:t>1 Tool Problems</a:t>
            </a:r>
          </a:p>
          <a:p>
            <a:r>
              <a:rPr lang="en-US" altLang="zh-CN" sz="2400" dirty="0"/>
              <a:t>2 Divider</a:t>
            </a:r>
          </a:p>
          <a:p>
            <a:r>
              <a:rPr lang="en-US" altLang="zh-CN" sz="2400" dirty="0"/>
              <a:t>3 Compile Time</a:t>
            </a:r>
          </a:p>
          <a:p>
            <a:r>
              <a:rPr lang="en-US" altLang="zh-CN" sz="2400" dirty="0" smtClean="0"/>
              <a:t>4 Difficult to fix graphical bugs</a:t>
            </a:r>
            <a:endParaRPr lang="en-US" altLang="zh-CN" sz="2400" dirty="0"/>
          </a:p>
        </p:txBody>
      </p:sp>
      <p:sp>
        <p:nvSpPr>
          <p:cNvPr id="2113" name="Text Box 65"/>
          <p:cNvSpPr txBox="1">
            <a:spLocks noChangeArrowheads="1"/>
          </p:cNvSpPr>
          <p:nvPr/>
        </p:nvSpPr>
        <p:spPr bwMode="auto">
          <a:xfrm>
            <a:off x="5486400" y="5181600"/>
            <a:ext cx="1797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19 cycle Divider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 simple ray tracer </a:t>
            </a:r>
          </a:p>
          <a:p>
            <a:r>
              <a:rPr lang="en-US" dirty="0" smtClean="0"/>
              <a:t>6 </a:t>
            </a:r>
            <a:r>
              <a:rPr lang="en-US" dirty="0" smtClean="0"/>
              <a:t>rectangles, 20 ray units</a:t>
            </a:r>
          </a:p>
          <a:p>
            <a:r>
              <a:rPr lang="en-US" dirty="0" smtClean="0"/>
              <a:t>3</a:t>
            </a:r>
            <a:r>
              <a:rPr lang="en-US" dirty="0" smtClean="0"/>
              <a:t> bit per cycle division</a:t>
            </a:r>
            <a:endParaRPr lang="en-US" dirty="0" smtClean="0"/>
          </a:p>
          <a:p>
            <a:r>
              <a:rPr lang="en-US" dirty="0" smtClean="0"/>
              <a:t>Simple games  in software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Lessons </a:t>
            </a:r>
            <a:r>
              <a:rPr lang="en-US" dirty="0" smtClean="0"/>
              <a:t>learned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Start and finish early</a:t>
            </a:r>
          </a:p>
          <a:p>
            <a:r>
              <a:rPr lang="en-US" sz="2800" dirty="0" smtClean="0"/>
              <a:t>Testing &amp; debugging</a:t>
            </a:r>
          </a:p>
          <a:p>
            <a:r>
              <a:rPr lang="en-US" sz="2800" dirty="0" smtClean="0"/>
              <a:t>Have the design or the prototype </a:t>
            </a:r>
          </a:p>
          <a:p>
            <a:pPr lvl="1"/>
            <a:r>
              <a:rPr lang="en-US" sz="2400" dirty="0" smtClean="0"/>
              <a:t>Block diagrams, C prototype ,timing analysis</a:t>
            </a:r>
            <a:endParaRPr lang="en-US" sz="2800" dirty="0" smtClean="0"/>
          </a:p>
          <a:p>
            <a:r>
              <a:rPr lang="en-US" dirty="0" smtClean="0"/>
              <a:t>Timing analysis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903</TotalTime>
  <Words>109</Words>
  <Application>Microsoft Office PowerPoint</Application>
  <PresentationFormat>On-screen Show (4:3)</PresentationFormat>
  <Paragraphs>40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Metro</vt:lpstr>
      <vt:lpstr>A Simple REAL TIME HARDWARE RAY TRACER         </vt:lpstr>
      <vt:lpstr>Ray tracing</vt:lpstr>
      <vt:lpstr>Project Overview</vt:lpstr>
      <vt:lpstr>Architecture</vt:lpstr>
      <vt:lpstr>Architecture</vt:lpstr>
      <vt:lpstr>Architecture</vt:lpstr>
      <vt:lpstr>Slide 7</vt:lpstr>
      <vt:lpstr>Summary </vt:lpstr>
      <vt:lpstr>Lessons learned</vt:lpstr>
    </vt:vector>
  </TitlesOfParts>
  <Company>SF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Overview</dc:title>
  <dc:creator>Sid</dc:creator>
  <cp:lastModifiedBy>Sid</cp:lastModifiedBy>
  <cp:revision>11</cp:revision>
  <dcterms:created xsi:type="dcterms:W3CDTF">2008-05-07T23:36:22Z</dcterms:created>
  <dcterms:modified xsi:type="dcterms:W3CDTF">2008-05-10T17:30:57Z</dcterms:modified>
</cp:coreProperties>
</file>