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NG911 - Server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Po-Shun Hsu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47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platform: Apache Tomcat + </a:t>
            </a:r>
            <a:r>
              <a:rPr lang="en-US" dirty="0" err="1" smtClean="0"/>
              <a:t>Mobicents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Sip servlets for sip related messages transmission</a:t>
            </a:r>
          </a:p>
          <a:p>
            <a:r>
              <a:rPr lang="en-US" dirty="0" smtClean="0"/>
              <a:t>T140Handler for real-time text</a:t>
            </a:r>
          </a:p>
          <a:p>
            <a:endParaRPr lang="en-US" dirty="0"/>
          </a:p>
          <a:p>
            <a:r>
              <a:rPr lang="en-US" dirty="0" smtClean="0"/>
              <a:t>JSP, </a:t>
            </a:r>
            <a:r>
              <a:rPr lang="en-US" dirty="0" err="1" smtClean="0"/>
              <a:t>Javascript</a:t>
            </a:r>
            <a:r>
              <a:rPr lang="en-US" dirty="0" smtClean="0"/>
              <a:t>, </a:t>
            </a:r>
            <a:r>
              <a:rPr lang="en-US" dirty="0" err="1" smtClean="0"/>
              <a:t>JQuery</a:t>
            </a:r>
            <a:r>
              <a:rPr lang="en-US" dirty="0" smtClean="0"/>
              <a:t> for web front-end interface</a:t>
            </a:r>
          </a:p>
        </p:txBody>
      </p:sp>
    </p:spTree>
    <p:extLst>
      <p:ext uri="{BB962C8B-B14F-4D97-AF65-F5344CB8AC3E}">
        <p14:creationId xmlns:p14="http://schemas.microsoft.com/office/powerpoint/2010/main" val="73796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(1)</a:t>
            </a:r>
            <a:endParaRPr lang="en-US" dirty="0"/>
          </a:p>
        </p:txBody>
      </p:sp>
      <p:pic>
        <p:nvPicPr>
          <p:cNvPr id="4" name="Content Placeholder 3" descr="Screen shot 2011-12-20 at 6.49.57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568" b="-10568"/>
          <a:stretch>
            <a:fillRect/>
          </a:stretch>
        </p:blipFill>
        <p:spPr>
          <a:xfrm>
            <a:off x="498474" y="1981200"/>
            <a:ext cx="8322396" cy="4565193"/>
          </a:xfrm>
        </p:spPr>
      </p:pic>
    </p:spTree>
    <p:extLst>
      <p:ext uri="{BB962C8B-B14F-4D97-AF65-F5344CB8AC3E}">
        <p14:creationId xmlns:p14="http://schemas.microsoft.com/office/powerpoint/2010/main" val="174609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(2)</a:t>
            </a:r>
            <a:endParaRPr lang="en-US" dirty="0"/>
          </a:p>
        </p:txBody>
      </p:sp>
      <p:pic>
        <p:nvPicPr>
          <p:cNvPr id="4" name="Content Placeholder 3" descr="Screen shot 2011-12-20 at 7.17.5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663" b="-16663"/>
          <a:stretch>
            <a:fillRect/>
          </a:stretch>
        </p:blipFill>
        <p:spPr>
          <a:xfrm>
            <a:off x="498474" y="1981200"/>
            <a:ext cx="8322396" cy="4565192"/>
          </a:xfrm>
        </p:spPr>
      </p:pic>
    </p:spTree>
    <p:extLst>
      <p:ext uri="{BB962C8B-B14F-4D97-AF65-F5344CB8AC3E}">
        <p14:creationId xmlns:p14="http://schemas.microsoft.com/office/powerpoint/2010/main" val="349338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</a:t>
            </a:r>
            <a:r>
              <a:rPr lang="en-US" dirty="0" smtClean="0"/>
              <a:t>interface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enable username and password login for security purposes.</a:t>
            </a:r>
          </a:p>
          <a:p>
            <a:pPr lvl="1"/>
            <a:r>
              <a:rPr lang="en-US" dirty="0"/>
              <a:t>User can register a username one the sever and use it to log in.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seesion</a:t>
            </a:r>
            <a:r>
              <a:rPr lang="en-US" dirty="0"/>
              <a:t> to store information when user log in.</a:t>
            </a:r>
          </a:p>
          <a:p>
            <a:pPr lvl="1"/>
            <a:r>
              <a:rPr lang="en-US" dirty="0"/>
              <a:t>Clear the </a:t>
            </a:r>
            <a:r>
              <a:rPr lang="en-US" dirty="0" err="1"/>
              <a:t>seesion</a:t>
            </a:r>
            <a:r>
              <a:rPr lang="en-US" dirty="0"/>
              <a:t> and log user out when user close the browser tab/window.</a:t>
            </a:r>
          </a:p>
          <a:p>
            <a:pPr lvl="1"/>
            <a:r>
              <a:rPr lang="en-US" dirty="0"/>
              <a:t>If the server does not receive any request from a user within 5 </a:t>
            </a:r>
            <a:r>
              <a:rPr lang="en-US" dirty="0" smtClean="0"/>
              <a:t>minutes</a:t>
            </a:r>
            <a:r>
              <a:rPr lang="en-US" dirty="0"/>
              <a:t>, server will log the user out. </a:t>
            </a:r>
          </a:p>
          <a:p>
            <a:r>
              <a:rPr lang="en-US" dirty="0"/>
              <a:t>To notify a call taker about a new incoming message.</a:t>
            </a:r>
          </a:p>
          <a:p>
            <a:pPr lvl="1"/>
            <a:r>
              <a:rPr lang="en-US" dirty="0"/>
              <a:t>The caller tab will show yellow color when receiving a new message from the caller.</a:t>
            </a:r>
          </a:p>
        </p:txBody>
      </p:sp>
    </p:spTree>
    <p:extLst>
      <p:ext uri="{BB962C8B-B14F-4D97-AF65-F5344CB8AC3E}">
        <p14:creationId xmlns:p14="http://schemas.microsoft.com/office/powerpoint/2010/main" val="172341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interface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provide an interface for call takers to chat with callers</a:t>
            </a:r>
          </a:p>
          <a:p>
            <a:pPr lvl="1"/>
            <a:r>
              <a:rPr lang="en-US" dirty="0"/>
              <a:t>Support instant messaging and real-time texting types of chat interface for the call taker.</a:t>
            </a:r>
          </a:p>
          <a:p>
            <a:r>
              <a:rPr lang="en-US" dirty="0"/>
              <a:t>Show the image sent by caller.</a:t>
            </a:r>
          </a:p>
          <a:p>
            <a:pPr lvl="1"/>
            <a:r>
              <a:rPr lang="en-US" dirty="0"/>
              <a:t>Provide a thumbnail of the image. click it will open a new window with the real size image.</a:t>
            </a:r>
          </a:p>
          <a:p>
            <a:r>
              <a:rPr lang="en-US" dirty="0"/>
              <a:t>Provide text format of the caller’s information</a:t>
            </a:r>
          </a:p>
          <a:p>
            <a:pPr lvl="1"/>
            <a:r>
              <a:rPr lang="en-US" dirty="0"/>
              <a:t>name, </a:t>
            </a:r>
            <a:r>
              <a:rPr lang="en-US" dirty="0" err="1"/>
              <a:t>ip</a:t>
            </a:r>
            <a:r>
              <a:rPr lang="en-US" dirty="0"/>
              <a:t>, message type(RTT or SIP), location (longitude, latitude)</a:t>
            </a:r>
          </a:p>
          <a:p>
            <a:r>
              <a:rPr lang="en-US" dirty="0"/>
              <a:t>To point the location of the emergency caller on the Google Map on the web Interface.</a:t>
            </a:r>
          </a:p>
          <a:p>
            <a:pPr lvl="1"/>
            <a:r>
              <a:rPr lang="en-US" dirty="0"/>
              <a:t>Use a marker on </a:t>
            </a:r>
            <a:r>
              <a:rPr lang="en-US" dirty="0" err="1"/>
              <a:t>google</a:t>
            </a:r>
            <a:r>
              <a:rPr lang="en-US" dirty="0"/>
              <a:t> map to show the position of the caller.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977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</a:t>
            </a:r>
            <a:r>
              <a:rPr lang="en-US" dirty="0"/>
              <a:t>on the server.</a:t>
            </a:r>
          </a:p>
          <a:p>
            <a:r>
              <a:rPr lang="en-US" dirty="0"/>
              <a:t>Support RTT and Instant message from the same person at the same time. </a:t>
            </a:r>
          </a:p>
          <a:p>
            <a:r>
              <a:rPr lang="en-US" dirty="0"/>
              <a:t>Log everything and save them to database.</a:t>
            </a:r>
          </a:p>
          <a:p>
            <a:r>
              <a:rPr lang="en-US" dirty="0"/>
              <a:t>Refine the user interface.</a:t>
            </a:r>
          </a:p>
          <a:p>
            <a:r>
              <a:rPr lang="en-US" dirty="0"/>
              <a:t>Include and extract the phone number from the header.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78532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430</TotalTime>
  <Words>313</Words>
  <Application>Microsoft Macintosh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Advantage</vt:lpstr>
      <vt:lpstr>NG911 - Server</vt:lpstr>
      <vt:lpstr>Server information</vt:lpstr>
      <vt:lpstr>Architecture (1)</vt:lpstr>
      <vt:lpstr>Architecture (2)</vt:lpstr>
      <vt:lpstr>Web interface (1)</vt:lpstr>
      <vt:lpstr>Web interface (2)</vt:lpstr>
      <vt:lpstr>Future 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NG911 - Server</dc:title>
  <dc:creator>Po-Shun Hsu</dc:creator>
  <cp:lastModifiedBy>Po-Shun Hsu</cp:lastModifiedBy>
  <cp:revision>7</cp:revision>
  <dcterms:created xsi:type="dcterms:W3CDTF">2011-12-20T23:25:00Z</dcterms:created>
  <dcterms:modified xsi:type="dcterms:W3CDTF">2011-12-21T16:34:35Z</dcterms:modified>
</cp:coreProperties>
</file>