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94" r:id="rId4"/>
    <p:sldMasterId id="2147483711" r:id="rId5"/>
    <p:sldMasterId id="2147483728" r:id="rId6"/>
  </p:sldMasterIdLst>
  <p:notesMasterIdLst>
    <p:notesMasterId r:id="rId42"/>
  </p:notesMasterIdLst>
  <p:sldIdLst>
    <p:sldId id="256" r:id="rId7"/>
    <p:sldId id="324" r:id="rId8"/>
    <p:sldId id="326" r:id="rId9"/>
    <p:sldId id="266" r:id="rId10"/>
    <p:sldId id="271" r:id="rId11"/>
    <p:sldId id="311" r:id="rId12"/>
    <p:sldId id="310" r:id="rId13"/>
    <p:sldId id="257" r:id="rId14"/>
    <p:sldId id="269" r:id="rId15"/>
    <p:sldId id="261" r:id="rId16"/>
    <p:sldId id="273" r:id="rId17"/>
    <p:sldId id="335" r:id="rId18"/>
    <p:sldId id="267" r:id="rId19"/>
    <p:sldId id="277" r:id="rId20"/>
    <p:sldId id="275" r:id="rId21"/>
    <p:sldId id="316" r:id="rId22"/>
    <p:sldId id="317" r:id="rId23"/>
    <p:sldId id="276" r:id="rId24"/>
    <p:sldId id="268" r:id="rId25"/>
    <p:sldId id="318" r:id="rId26"/>
    <p:sldId id="260" r:id="rId27"/>
    <p:sldId id="331" r:id="rId28"/>
    <p:sldId id="328" r:id="rId29"/>
    <p:sldId id="305" r:id="rId30"/>
    <p:sldId id="304" r:id="rId31"/>
    <p:sldId id="306" r:id="rId32"/>
    <p:sldId id="309" r:id="rId33"/>
    <p:sldId id="332" r:id="rId34"/>
    <p:sldId id="279" r:id="rId35"/>
    <p:sldId id="293" r:id="rId36"/>
    <p:sldId id="333" r:id="rId37"/>
    <p:sldId id="264" r:id="rId38"/>
    <p:sldId id="334" r:id="rId39"/>
    <p:sldId id="298" r:id="rId40"/>
    <p:sldId id="301" r:id="rId4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5" autoAdjust="0"/>
    <p:restoredTop sz="85029" autoAdjust="0"/>
  </p:normalViewPr>
  <p:slideViewPr>
    <p:cSldViewPr snapToGrid="0">
      <p:cViewPr varScale="1">
        <p:scale>
          <a:sx n="59" d="100"/>
          <a:sy n="59" d="100"/>
        </p:scale>
        <p:origin x="-144"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AA1D35D-EAC8-482C-BE9E-765CA88F667F}" type="datetimeFigureOut">
              <a:rPr lang="en-US"/>
              <a:pPr>
                <a:defRPr/>
              </a:pPr>
              <a:t>3/10/2014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19639A9-4249-4A21-AC0B-C960906120F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3DBC75-9FF2-4DBA-A541-8AE99A2BECFB}"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7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76D44E-2775-4302-9F85-C064AD4D8778}" type="slidenum">
              <a:rPr lang="en-US"/>
              <a:pPr fontAlgn="base">
                <a:spcBef>
                  <a:spcPct val="0"/>
                </a:spcBef>
                <a:spcAft>
                  <a:spcPct val="0"/>
                </a:spcAft>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4C00E5-52FF-4520-B642-C52EA66EC28C}"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http://www.touchdevelop.com/api/scripts?count=20</a:t>
            </a:r>
          </a:p>
        </p:txBody>
      </p:sp>
      <p:sp>
        <p:nvSpPr>
          <p:cNvPr id="11366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endParaRPr>
          </a:p>
        </p:txBody>
      </p:sp>
      <p:sp>
        <p:nvSpPr>
          <p:cNvPr id="5" name="Footer Placeholder 4"/>
          <p:cNvSpPr>
            <a:spLocks noGrp="1"/>
          </p:cNvSpPr>
          <p:nvPr>
            <p:ph type="ftr" sz="quarter" idx="4"/>
          </p:nvPr>
        </p:nvSpPr>
        <p:spPr/>
        <p:txBody>
          <a:bodyPr/>
          <a:lstStyle/>
          <a:p>
            <a:pPr defTabSz="914099" eaLnBrk="0" hangingPunct="0">
              <a:defRPr/>
            </a:pPr>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defRPr/>
            </a:pPr>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3669"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3941774-A4B3-4B50-A257-CADA4887C13A}" type="datetime1">
              <a:rPr lang="en-US">
                <a:solidFill>
                  <a:srgbClr val="000000"/>
                </a:solidFill>
              </a:rPr>
              <a:pPr fontAlgn="base">
                <a:spcBef>
                  <a:spcPct val="0"/>
                </a:spcBef>
                <a:spcAft>
                  <a:spcPct val="0"/>
                </a:spcAft>
              </a:pPr>
              <a:t>3/10/2014</a:t>
            </a:fld>
            <a:endParaRPr lang="en-US">
              <a:solidFill>
                <a:srgbClr val="000000"/>
              </a:solidFill>
            </a:endParaRPr>
          </a:p>
        </p:txBody>
      </p:sp>
      <p:sp>
        <p:nvSpPr>
          <p:cNvPr id="11367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973962-4750-4BC5-8EC9-7E3C956DBC74}" type="slidenum">
              <a:rPr lang="en-US">
                <a:solidFill>
                  <a:srgbClr val="000000"/>
                </a:solidFill>
              </a:rPr>
              <a:pPr fontAlgn="base">
                <a:spcBef>
                  <a:spcPct val="0"/>
                </a:spcBef>
                <a:spcAft>
                  <a:spcPct val="0"/>
                </a:spcAft>
              </a:pPr>
              <a:t>9</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Language designer</a:t>
            </a:r>
          </a:p>
          <a:p>
            <a:pPr lvl="1">
              <a:spcBef>
                <a:spcPct val="0"/>
              </a:spcBef>
            </a:pPr>
            <a:r>
              <a:rPr lang="en-US" smtClean="0"/>
              <a:t>What language features are being used?</a:t>
            </a:r>
          </a:p>
          <a:p>
            <a:pPr lvl="1">
              <a:spcBef>
                <a:spcPct val="0"/>
              </a:spcBef>
            </a:pPr>
            <a:r>
              <a:rPr lang="en-US" smtClean="0"/>
              <a:t>Impact of breaking changes</a:t>
            </a:r>
          </a:p>
          <a:p>
            <a:pPr>
              <a:spcBef>
                <a:spcPct val="0"/>
              </a:spcBef>
            </a:pPr>
            <a:endParaRPr lang="en-US" smtClean="0"/>
          </a:p>
          <a:p>
            <a:pPr>
              <a:spcBef>
                <a:spcPct val="0"/>
              </a:spcBef>
            </a:pPr>
            <a:r>
              <a:rPr lang="en-US" smtClean="0"/>
              <a:t>Programmer</a:t>
            </a:r>
          </a:p>
          <a:p>
            <a:pPr lvl="1">
              <a:spcBef>
                <a:spcPct val="0"/>
              </a:spcBef>
            </a:pPr>
            <a:r>
              <a:rPr lang="en-US" smtClean="0"/>
              <a:t>Updates to users</a:t>
            </a:r>
          </a:p>
          <a:p>
            <a:pPr lvl="1">
              <a:spcBef>
                <a:spcPct val="0"/>
              </a:spcBef>
            </a:pPr>
            <a:r>
              <a:rPr lang="en-US" smtClean="0"/>
              <a:t>User feedback</a:t>
            </a:r>
          </a:p>
          <a:p>
            <a:pPr>
              <a:spcBef>
                <a:spcPct val="0"/>
              </a:spcBef>
            </a:pPr>
            <a:endParaRPr lang="en-US" smtClean="0"/>
          </a:p>
          <a:p>
            <a:pPr>
              <a:spcBef>
                <a:spcPct val="0"/>
              </a:spcBef>
            </a:pPr>
            <a:r>
              <a:rPr lang="en-US" smtClean="0"/>
              <a:t>User</a:t>
            </a:r>
          </a:p>
          <a:p>
            <a:pPr lvl="1">
              <a:spcBef>
                <a:spcPct val="0"/>
              </a:spcBef>
            </a:pPr>
            <a:r>
              <a:rPr lang="en-US" smtClean="0"/>
              <a:t>XXX</a:t>
            </a:r>
          </a:p>
          <a:p>
            <a:pPr>
              <a:spcBef>
                <a:spcPct val="0"/>
              </a:spcBef>
            </a:pPr>
            <a:endParaRPr lang="en-US" smtClean="0"/>
          </a:p>
        </p:txBody>
      </p:sp>
      <p:sp>
        <p:nvSpPr>
          <p:cNvPr id="115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312456-1951-4802-B0B2-1B2CD23DDBEE}" type="slidenum">
              <a:rPr lang="en-US"/>
              <a:pPr fontAlgn="base">
                <a:spcBef>
                  <a:spcPct val="0"/>
                </a:spcBef>
                <a:spcAft>
                  <a:spcPct val="0"/>
                </a:spcAft>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7C4BC1-36B0-4D98-BD37-FEAD0C67081D}" type="slidenum">
              <a:rPr lang="en-US"/>
              <a:pPr fontAlgn="base">
                <a:spcBef>
                  <a:spcPct val="0"/>
                </a:spcBef>
                <a:spcAft>
                  <a:spcPct val="0"/>
                </a:spcAft>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p:txBody>
      </p:sp>
      <p:sp>
        <p:nvSpPr>
          <p:cNvPr id="12185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Build 2012</a:t>
            </a:r>
          </a:p>
        </p:txBody>
      </p:sp>
      <p:sp>
        <p:nvSpPr>
          <p:cNvPr id="5" name="Footer Placeholder 4"/>
          <p:cNvSpPr>
            <a:spLocks noGrp="1"/>
          </p:cNvSpPr>
          <p:nvPr>
            <p:ph type="ftr" sz="quarter" idx="4"/>
          </p:nvPr>
        </p:nvSpPr>
        <p:spPr/>
        <p:txBody>
          <a:bodyPr/>
          <a:lstStyle/>
          <a:p>
            <a:pPr defTabSz="914099" eaLnBrk="0" hangingPunct="0">
              <a:defRPr/>
            </a:pPr>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defRPr/>
            </a:pPr>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1861"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B4AFE08-B6C7-474E-8ACA-E5DD11F95169}" type="datetime1">
              <a:rPr lang="en-US"/>
              <a:pPr fontAlgn="base">
                <a:spcBef>
                  <a:spcPct val="0"/>
                </a:spcBef>
                <a:spcAft>
                  <a:spcPct val="0"/>
                </a:spcAft>
              </a:pPr>
              <a:t>3/10/2014</a:t>
            </a:fld>
            <a:endParaRPr lang="en-US"/>
          </a:p>
        </p:txBody>
      </p:sp>
      <p:sp>
        <p:nvSpPr>
          <p:cNvPr id="12186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12686A-038A-4544-8977-DF8954F93EBA}" type="slidenum">
              <a:rPr lang="en-US"/>
              <a:pPr fontAlgn="base">
                <a:spcBef>
                  <a:spcPct val="0"/>
                </a:spcBef>
                <a:spcAft>
                  <a:spcPct val="0"/>
                </a:spcAft>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493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MS Research Faculty Summit 2013</a:t>
            </a:r>
          </a:p>
        </p:txBody>
      </p:sp>
      <p:sp>
        <p:nvSpPr>
          <p:cNvPr id="5" name="Footer Placeholder 4"/>
          <p:cNvSpPr>
            <a:spLocks noGrp="1"/>
          </p:cNvSpPr>
          <p:nvPr>
            <p:ph type="ftr" sz="quarter" idx="4"/>
          </p:nvPr>
        </p:nvSpPr>
        <p:spPr/>
        <p:txBody>
          <a:bodyPr/>
          <a:lstStyle/>
          <a:p>
            <a:pPr defTabSz="914099" eaLnBrk="0" hangingPunct="0">
              <a:defRPr/>
            </a:pPr>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4933"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6F81333-48D2-41E7-B065-674DFE8511CE}" type="datetime8">
              <a:rPr lang="en-US"/>
              <a:pPr fontAlgn="base">
                <a:spcBef>
                  <a:spcPct val="0"/>
                </a:spcBef>
                <a:spcAft>
                  <a:spcPct val="0"/>
                </a:spcAft>
              </a:pPr>
              <a:t>3/10/2014 4:12 PM</a:t>
            </a:fld>
            <a:endParaRPr lang="en-US"/>
          </a:p>
        </p:txBody>
      </p:sp>
      <p:sp>
        <p:nvSpPr>
          <p:cNvPr id="12493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46AA71-F8A1-4552-84B1-F35100308850}" type="slidenum">
              <a:rPr lang="en-US"/>
              <a:pPr fontAlgn="base">
                <a:spcBef>
                  <a:spcPct val="0"/>
                </a:spcBef>
                <a:spcAft>
                  <a:spcPct val="0"/>
                </a:spcAft>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902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 name="Footer Placeholder 4"/>
          <p:cNvSpPr>
            <a:spLocks noGrp="1"/>
          </p:cNvSpPr>
          <p:nvPr>
            <p:ph type="ftr" sz="quarter" idx="4"/>
          </p:nvPr>
        </p:nvSpPr>
        <p:spPr/>
        <p:txBody>
          <a:bodyPr/>
          <a:lstStyle/>
          <a:p>
            <a:pPr defTabSz="914099" eaLnBrk="0" hangingPunct="0">
              <a:defRPr/>
            </a:pPr>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defRPr/>
            </a:pPr>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9029"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C9B8483-8A9E-47C0-916B-EB62A7B230C1}" type="datetime1">
              <a:rPr lang="en-US"/>
              <a:pPr fontAlgn="base">
                <a:spcBef>
                  <a:spcPct val="0"/>
                </a:spcBef>
                <a:spcAft>
                  <a:spcPct val="0"/>
                </a:spcAft>
              </a:pPr>
              <a:t>3/10/2014</a:t>
            </a:fld>
            <a:endParaRPr lang="en-US"/>
          </a:p>
        </p:txBody>
      </p:sp>
      <p:sp>
        <p:nvSpPr>
          <p:cNvPr id="12903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E118B4-2D0D-438B-945C-0272ADDF7B77}" type="slidenum">
              <a:rPr lang="en-US"/>
              <a:pPr fontAlgn="base">
                <a:spcBef>
                  <a:spcPct val="0"/>
                </a:spcBef>
                <a:spcAft>
                  <a:spcPct val="0"/>
                </a:spcAft>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10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C341D7-3E4F-491C-967C-08B2F78E9E49}" type="slidenum">
              <a:rPr lang="en-US"/>
              <a:pPr fontAlgn="base">
                <a:spcBef>
                  <a:spcPct val="0"/>
                </a:spcBef>
                <a:spcAft>
                  <a:spcPct val="0"/>
                </a:spcAft>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6940BD5-66D6-4515-85FE-701C271204E8}" type="datetimeFigureOut">
              <a:rPr lang="en-US"/>
              <a:pPr>
                <a:defRPr/>
              </a:pPr>
              <a:t>3/10/2014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94A70E-8D4B-4D0F-8C9C-51B0A200F5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79E723-032C-46F9-88FF-012834E4BCAB}" type="datetimeFigureOut">
              <a:rPr lang="en-US"/>
              <a:pPr>
                <a:defRPr/>
              </a:pPr>
              <a:t>3/10/2014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88FA75-A08A-41FA-9731-7837F399F39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BB2557-BBC7-4F53-B49B-09A0B93A04D3}" type="datetimeFigureOut">
              <a:rPr lang="en-US"/>
              <a:pPr>
                <a:defRPr/>
              </a:pPr>
              <a:t>3/10/2014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BDBAAF-C71E-401E-9818-803734D4843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p:nvPr userDrawn="1"/>
        </p:nvSpPr>
        <p:spPr bwMode="auto">
          <a:xfrm>
            <a:off x="327025" y="1187450"/>
            <a:ext cx="3508375" cy="388937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13" tIns="45713" rIns="45713" bIns="45713" anchor="ctr"/>
          <a:lstStyle/>
          <a:p>
            <a:pPr algn="ctr" defTabSz="913924">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0" y="6632575"/>
            <a:ext cx="12192000" cy="225425"/>
          </a:xfrm>
          <a:prstGeom prst="rect">
            <a:avLst/>
          </a:prstGeom>
          <a:solidFill>
            <a:srgbClr val="59CB1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13" tIns="45713" rIns="45713" bIns="45713" anchor="ctr"/>
          <a:lstStyle/>
          <a:p>
            <a:pPr algn="ctr" defTabSz="913924">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4384457" y="1935370"/>
            <a:ext cx="6834947" cy="997196"/>
          </a:xfrm>
        </p:spPr>
        <p:txBody>
          <a:bodyPr anchor="b">
            <a:noAutofit/>
          </a:bodyPr>
          <a:lstStyle>
            <a:lvl1pPr>
              <a:defRPr sz="5998" spc="-150" baseline="0"/>
            </a:lvl1pPr>
          </a:lstStyle>
          <a:p>
            <a:r>
              <a:rPr lang="en-US" dirty="0" smtClean="0"/>
              <a:t>Click to edit Master title style</a:t>
            </a:r>
            <a:endParaRPr lang="en-US" dirty="0"/>
          </a:p>
        </p:txBody>
      </p:sp>
      <p:sp>
        <p:nvSpPr>
          <p:cNvPr id="5" name="Text Placeholder 4"/>
          <p:cNvSpPr>
            <a:spLocks noGrp="1"/>
          </p:cNvSpPr>
          <p:nvPr>
            <p:ph type="body" sz="quarter" idx="12"/>
          </p:nvPr>
        </p:nvSpPr>
        <p:spPr>
          <a:xfrm>
            <a:off x="4384457" y="3176526"/>
            <a:ext cx="6834947" cy="498598"/>
          </a:xfrm>
        </p:spPr>
        <p:txBody>
          <a:bodyPr>
            <a:noAutofit/>
          </a:bodyPr>
          <a:lstStyle>
            <a:lvl1pPr marL="0" indent="0">
              <a:spcBef>
                <a:spcPts val="0"/>
              </a:spcBef>
              <a:buNone/>
              <a:defRPr sz="3200" spc="-70" baseline="0">
                <a:solidFill>
                  <a:schemeClr val="accent2">
                    <a:alpha val="99000"/>
                  </a:schemeClr>
                </a:solidFill>
                <a:latin typeface="+mj-lt"/>
              </a:defRPr>
            </a:lvl1pPr>
          </a:lstStyle>
          <a:p>
            <a:pPr lvl="0"/>
            <a:r>
              <a:rPr lang="en-US" dirty="0"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3" y="4343400"/>
            <a:ext cx="10240453"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094" indent="0" algn="ctr">
              <a:buNone/>
              <a:defRPr>
                <a:solidFill>
                  <a:schemeClr val="tx1">
                    <a:tint val="75000"/>
                  </a:schemeClr>
                </a:solidFill>
              </a:defRPr>
            </a:lvl2pPr>
            <a:lvl3pPr marL="914188" indent="0" algn="ctr">
              <a:buNone/>
              <a:defRPr>
                <a:solidFill>
                  <a:schemeClr val="tx1">
                    <a:tint val="75000"/>
                  </a:schemeClr>
                </a:solidFill>
              </a:defRPr>
            </a:lvl3pPr>
            <a:lvl4pPr marL="1371282" indent="0" algn="ctr">
              <a:buNone/>
              <a:defRPr>
                <a:solidFill>
                  <a:schemeClr val="tx1">
                    <a:tint val="75000"/>
                  </a:schemeClr>
                </a:solidFill>
              </a:defRPr>
            </a:lvl4pPr>
            <a:lvl5pPr marL="1828376" indent="0" algn="ctr">
              <a:buNone/>
              <a:defRPr>
                <a:solidFill>
                  <a:schemeClr val="tx1">
                    <a:tint val="75000"/>
                  </a:schemeClr>
                </a:solidFill>
              </a:defRPr>
            </a:lvl5pPr>
            <a:lvl6pPr marL="2285470" indent="0" algn="ctr">
              <a:buNone/>
              <a:defRPr>
                <a:solidFill>
                  <a:schemeClr val="tx1">
                    <a:tint val="75000"/>
                  </a:schemeClr>
                </a:solidFill>
              </a:defRPr>
            </a:lvl6pPr>
            <a:lvl7pPr marL="2742563" indent="0" algn="ctr">
              <a:buNone/>
              <a:defRPr>
                <a:solidFill>
                  <a:schemeClr val="tx1">
                    <a:tint val="75000"/>
                  </a:schemeClr>
                </a:solidFill>
              </a:defRPr>
            </a:lvl7pPr>
            <a:lvl8pPr marL="3199657" indent="0" algn="ctr">
              <a:buNone/>
              <a:defRPr>
                <a:solidFill>
                  <a:schemeClr val="tx1">
                    <a:tint val="75000"/>
                  </a:schemeClr>
                </a:solidFill>
              </a:defRPr>
            </a:lvl8pPr>
            <a:lvl9pPr marL="3656751" indent="0" algn="ctr">
              <a:buNone/>
              <a:defRPr>
                <a:solidFill>
                  <a:schemeClr val="tx1">
                    <a:tint val="75000"/>
                  </a:schemeClr>
                </a:solidFill>
              </a:defRPr>
            </a:lvl9pPr>
          </a:lstStyle>
          <a:p>
            <a:pPr lvl="0"/>
            <a:r>
              <a:rPr lang="en-US" smtClean="0"/>
              <a:t>Click to edit Master subtitle style</a:t>
            </a:r>
            <a:endParaRPr lang="en-US" dirty="0"/>
          </a:p>
        </p:txBody>
      </p:sp>
      <p:sp>
        <p:nvSpPr>
          <p:cNvPr id="7" name="Text Placeholder 6"/>
          <p:cNvSpPr>
            <a:spLocks noGrp="1"/>
          </p:cNvSpPr>
          <p:nvPr>
            <p:ph type="body" sz="quarter" idx="10"/>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598" b="0" kern="1200" cap="none" spc="-400" baseline="0" dirty="0" smtClean="0">
                <a:ln w="3175">
                  <a:noFill/>
                </a:ln>
                <a:solidFill>
                  <a:schemeClr val="accent2"/>
                </a:solidFill>
                <a:effectLst/>
                <a:latin typeface="+mj-lt"/>
                <a:ea typeface="+mn-ea"/>
                <a:cs typeface="Arial" charset="0"/>
              </a:defRPr>
            </a:lvl1pPr>
          </a:lstStyle>
          <a:p>
            <a:pPr lvl="0"/>
            <a:r>
              <a:rPr lang="en-US" dirty="0" smtClean="0"/>
              <a:t>Click to edit Master text styles</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598" spc="-150"/>
            </a:lvl1pPr>
          </a:lstStyle>
          <a:p>
            <a:pPr lvl="0"/>
            <a:r>
              <a:rPr lang="en-US" smtClean="0"/>
              <a:t>Click to edit Master text styles</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2331" y="161926"/>
            <a:ext cx="10128834" cy="747896"/>
          </a:xfrm>
        </p:spPr>
        <p:txBody>
          <a:bodyPr/>
          <a:lstStyle>
            <a:lvl1pPr>
              <a:defRPr lang="en-US" dirty="0"/>
            </a:lvl1pPr>
          </a:lstStyle>
          <a:p>
            <a:pPr lvl="0"/>
            <a:r>
              <a:rPr lang="en-US" dirty="0"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09" indent="-284109">
              <a:buFont typeface="Wingdings" pitchFamily="2" charset="2"/>
              <a:buChar char=""/>
              <a:defRPr sz="4000"/>
            </a:lvl1pPr>
            <a:lvl2pPr marL="517426" indent="-233318">
              <a:buFont typeface="Wingdings" pitchFamily="2" charset="2"/>
              <a:buChar char=""/>
              <a:defRPr>
                <a:latin typeface="+mn-lt"/>
              </a:defRPr>
            </a:lvl2pPr>
            <a:lvl3pPr marL="741221" indent="-223795">
              <a:buFont typeface="Wingdings" pitchFamily="2" charset="2"/>
              <a:buChar char=""/>
              <a:tabLst/>
              <a:defRPr>
                <a:latin typeface="+mn-lt"/>
              </a:defRPr>
            </a:lvl3pPr>
            <a:lvl4pPr marL="914225" indent="-173004">
              <a:buFont typeface="Wingdings" pitchFamily="2" charset="2"/>
              <a:buChar char=""/>
              <a:defRPr>
                <a:latin typeface="+mn-lt"/>
              </a:defRPr>
            </a:lvl4pPr>
            <a:lvl5pPr marL="1087229" indent="-173004">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2331" y="161926"/>
            <a:ext cx="10128834" cy="747896"/>
          </a:xfrm>
        </p:spPr>
        <p:txBody>
          <a:bodyPr/>
          <a:lstStyle>
            <a:lvl1pPr>
              <a:defRPr lang="en-US" baseline="0" dirty="0"/>
            </a:lvl1pPr>
          </a:lstStyle>
          <a:p>
            <a:pPr lvl="0"/>
            <a:r>
              <a:rPr lang="en-US" smtClean="0"/>
              <a:t>Click to edit Master title style</a:t>
            </a:r>
            <a:endParaRPr lang="en-US" dirty="0"/>
          </a:p>
        </p:txBody>
      </p:sp>
      <p:sp>
        <p:nvSpPr>
          <p:cNvPr id="5" name="Text Placeholder 4"/>
          <p:cNvSpPr>
            <a:spLocks noGrp="1"/>
          </p:cNvSpPr>
          <p:nvPr>
            <p:ph type="body" sz="quarter" idx="10"/>
          </p:nvPr>
        </p:nvSpPr>
        <p:spPr>
          <a:xfrm>
            <a:off x="519248" y="1830988"/>
            <a:ext cx="11151917" cy="2043636"/>
          </a:xfrm>
          <a:prstGeom prst="rect">
            <a:avLst/>
          </a:prstGeom>
        </p:spPr>
        <p:txBody>
          <a:bodyPr/>
          <a:lstStyle>
            <a:lvl1pPr marL="284109" indent="-284109">
              <a:buFont typeface="Wingdings" pitchFamily="2" charset="2"/>
              <a:buChar char=""/>
              <a:defRPr sz="4000"/>
            </a:lvl1pPr>
            <a:lvl2pPr marL="517426" indent="-233318">
              <a:buFont typeface="Wingdings" pitchFamily="2" charset="2"/>
              <a:buChar char=""/>
              <a:defRPr>
                <a:latin typeface="+mn-lt"/>
              </a:defRPr>
            </a:lvl2pPr>
            <a:lvl3pPr marL="741221" indent="-223795">
              <a:buFont typeface="Wingdings" pitchFamily="2" charset="2"/>
              <a:buChar char=""/>
              <a:tabLst/>
              <a:defRPr>
                <a:latin typeface="+mn-lt"/>
              </a:defRPr>
            </a:lvl3pPr>
            <a:lvl4pPr marL="914225" indent="-173004">
              <a:buFont typeface="Wingdings" pitchFamily="2" charset="2"/>
              <a:buChar char=""/>
              <a:defRPr>
                <a:latin typeface="+mn-lt"/>
              </a:defRPr>
            </a:lvl4pPr>
            <a:lvl5pPr marL="1087229" indent="-173004">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1542331" y="1201961"/>
            <a:ext cx="10128834" cy="387798"/>
          </a:xfrm>
        </p:spPr>
        <p:txBody>
          <a:bodyPr/>
          <a:lstStyle>
            <a:lvl1pPr marL="0" indent="0">
              <a:buNone/>
              <a:defRPr sz="2800" baseline="0"/>
            </a:lvl1pPr>
          </a:lstStyle>
          <a:p>
            <a:pPr lvl="0"/>
            <a:r>
              <a:rPr lang="en-US" smtClean="0"/>
              <a:t>Click to edit Master text styles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tx1"/>
                    </a:gs>
                    <a:gs pos="6000">
                      <a:schemeClr val="tx1"/>
                    </a:gs>
                  </a:gsLst>
                  <a:lin ang="5400000" scaled="0"/>
                </a:gradFill>
              </a:defRPr>
            </a:lvl2pPr>
            <a:lvl3pPr marL="231730" indent="0">
              <a:buNone/>
              <a:defRPr sz="2000">
                <a:gradFill>
                  <a:gsLst>
                    <a:gs pos="100000">
                      <a:schemeClr val="tx1"/>
                    </a:gs>
                    <a:gs pos="6000">
                      <a:schemeClr val="tx1"/>
                    </a:gs>
                  </a:gsLst>
                  <a:lin ang="5400000" scaled="0"/>
                </a:gradFill>
              </a:defRPr>
            </a:lvl3pPr>
            <a:lvl4pPr marL="457112" indent="0">
              <a:buNone/>
              <a:defRPr sz="2000">
                <a:gradFill>
                  <a:gsLst>
                    <a:gs pos="100000">
                      <a:schemeClr val="tx1"/>
                    </a:gs>
                    <a:gs pos="6000">
                      <a:schemeClr val="tx1"/>
                    </a:gs>
                  </a:gsLst>
                  <a:lin ang="5400000" scaled="0"/>
                </a:gradFill>
              </a:defRPr>
            </a:lvl4pPr>
            <a:lvl5pPr marL="693604" indent="0">
              <a:buNone/>
              <a:defRPr sz="20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a:gradFill>
                  <a:gsLst>
                    <a:gs pos="100000">
                      <a:schemeClr val="tx1"/>
                    </a:gs>
                    <a:gs pos="0">
                      <a:schemeClr val="tx1"/>
                    </a:gs>
                  </a:gsLst>
                  <a:lin ang="5400000" scaled="0"/>
                </a:gradFill>
              </a:defRPr>
            </a:lvl2pPr>
            <a:lvl3pPr marL="231730" indent="0">
              <a:buNone/>
              <a:defRPr sz="2000">
                <a:gradFill>
                  <a:gsLst>
                    <a:gs pos="100000">
                      <a:schemeClr val="tx1"/>
                    </a:gs>
                    <a:gs pos="0">
                      <a:schemeClr val="tx1"/>
                    </a:gs>
                  </a:gsLst>
                  <a:lin ang="5400000" scaled="0"/>
                </a:gradFill>
              </a:defRPr>
            </a:lvl3pPr>
            <a:lvl4pPr marL="457112" indent="0">
              <a:buNone/>
              <a:defRPr sz="2000">
                <a:gradFill>
                  <a:gsLst>
                    <a:gs pos="100000">
                      <a:schemeClr val="tx1"/>
                    </a:gs>
                    <a:gs pos="0">
                      <a:schemeClr val="tx1"/>
                    </a:gs>
                  </a:gsLst>
                  <a:lin ang="5400000" scaled="0"/>
                </a:gradFill>
              </a:defRPr>
            </a:lvl4pPr>
            <a:lvl5pPr marL="693604" indent="0">
              <a:buNone/>
              <a:defRPr sz="20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20835" y="1447800"/>
            <a:ext cx="5396366" cy="2351413"/>
          </a:xfrm>
        </p:spPr>
        <p:txBody>
          <a:bodyPr/>
          <a:lstStyle>
            <a:lvl1pPr marL="292044" indent="-292044">
              <a:spcBef>
                <a:spcPts val="1200"/>
              </a:spcBef>
              <a:buClr>
                <a:schemeClr val="tx1"/>
              </a:buClr>
              <a:buFont typeface="Wingdings" pitchFamily="2" charset="2"/>
              <a:buChar char=""/>
              <a:defRPr/>
            </a:lvl1pPr>
            <a:lvl2pPr marL="520600" indent="-228556">
              <a:defRPr sz="2000"/>
            </a:lvl2pPr>
            <a:lvl3pPr marL="685668" indent="-165068">
              <a:tabLst/>
              <a:defRPr sz="2000"/>
            </a:lvl3pPr>
            <a:lvl4pPr marL="863435" indent="-177766">
              <a:defRPr/>
            </a:lvl4pPr>
            <a:lvl5pPr marL="1028502" indent="-165068">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2" y="1447801"/>
            <a:ext cx="5396366" cy="2351413"/>
          </a:xfrm>
        </p:spPr>
        <p:txBody>
          <a:bodyPr/>
          <a:lstStyle>
            <a:lvl1pPr marL="339660" indent="-339660">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4879" indent="-342834">
              <a:defRPr lang="en-US" sz="2000" kern="1200" spc="0" baseline="0" dirty="0" smtClean="0">
                <a:gradFill>
                  <a:gsLst>
                    <a:gs pos="1250">
                      <a:schemeClr val="tx1"/>
                    </a:gs>
                    <a:gs pos="100000">
                      <a:schemeClr val="tx1"/>
                    </a:gs>
                  </a:gsLst>
                  <a:lin ang="5400000" scaled="0"/>
                </a:gradFill>
                <a:latin typeface="+mn-lt"/>
                <a:ea typeface="+mn-ea"/>
                <a:cs typeface="+mn-cs"/>
              </a:defRPr>
            </a:lvl2pPr>
            <a:lvl3pPr marL="863435" indent="-342834">
              <a:defRPr lang="en-US" sz="2000" kern="1200" spc="0" baseline="0" dirty="0" smtClean="0">
                <a:gradFill>
                  <a:gsLst>
                    <a:gs pos="1250">
                      <a:schemeClr val="tx1"/>
                    </a:gs>
                    <a:gs pos="100000">
                      <a:schemeClr val="tx1"/>
                    </a:gs>
                  </a:gsLst>
                  <a:lin ang="5400000" scaled="0"/>
                </a:gradFill>
                <a:latin typeface="+mn-lt"/>
                <a:ea typeface="+mn-ea"/>
                <a:cs typeface="+mn-cs"/>
              </a:defRPr>
            </a:lvl3pPr>
            <a:lvl4pPr marL="1028502" indent="-342834">
              <a:defRPr lang="en-US" sz="2000" kern="1200" spc="0" baseline="0" dirty="0" smtClean="0">
                <a:gradFill>
                  <a:gsLst>
                    <a:gs pos="1250">
                      <a:schemeClr val="tx1"/>
                    </a:gs>
                    <a:gs pos="100000">
                      <a:schemeClr val="tx1"/>
                    </a:gs>
                  </a:gsLst>
                  <a:lin ang="5400000" scaled="0"/>
                </a:gradFill>
                <a:latin typeface="+mn-lt"/>
                <a:ea typeface="+mn-ea"/>
                <a:cs typeface="+mn-cs"/>
              </a:defRPr>
            </a:lvl4pPr>
            <a:lvl5pPr marL="1206268" indent="-342834">
              <a:defRPr lang="en-US" sz="2000" kern="1200" spc="0" baseline="0" dirty="0">
                <a:gradFill>
                  <a:gsLst>
                    <a:gs pos="1250">
                      <a:schemeClr val="tx1"/>
                    </a:gs>
                    <a:gs pos="100000">
                      <a:schemeClr val="tx1"/>
                    </a:gs>
                  </a:gsLst>
                  <a:lin ang="5400000" scaled="0"/>
                </a:gra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835" y="1447801"/>
            <a:ext cx="5396366" cy="2462213"/>
          </a:xfrm>
        </p:spPr>
        <p:txBody>
          <a:bodyPr/>
          <a:lstStyle>
            <a:lvl1pPr marL="0" indent="0">
              <a:spcBef>
                <a:spcPts val="1200"/>
              </a:spcBef>
              <a:buNone/>
              <a:defRPr sz="4000">
                <a:solidFill>
                  <a:schemeClr val="accent2"/>
                </a:solidFill>
                <a:latin typeface="+mj-lt"/>
              </a:defRPr>
            </a:lvl1pPr>
            <a:lvl2pPr marL="0" indent="0">
              <a:buNone/>
              <a:defRPr sz="2000"/>
            </a:lvl2pPr>
            <a:lvl3pPr marL="233318" indent="0">
              <a:buNone/>
              <a:defRPr sz="2000"/>
            </a:lvl3pPr>
            <a:lvl4pPr marL="457112" indent="0">
              <a:buNone/>
              <a:defRPr sz="2000"/>
            </a:lvl4pPr>
            <a:lvl5pPr marL="693604"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2" y="1447801"/>
            <a:ext cx="5396366" cy="2462213"/>
          </a:xfrm>
        </p:spPr>
        <p:txBody>
          <a:bodyPr/>
          <a:lstStyle>
            <a:lvl1pPr marL="0" indent="0">
              <a:spcBef>
                <a:spcPts val="1200"/>
              </a:spcBef>
              <a:buNone/>
              <a:defRPr lang="en-US" sz="4000" kern="1200" spc="-70" baseline="0" dirty="0" smtClean="0">
                <a:solidFill>
                  <a:schemeClr val="accent2"/>
                </a:solidFill>
                <a:latin typeface="+mj-lt"/>
                <a:ea typeface="+mn-ea"/>
                <a:cs typeface="+mn-cs"/>
              </a:defRPr>
            </a:lvl1pPr>
            <a:lvl2pPr marL="3174"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18"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286"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256"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1F0E2F-5003-4ABF-95E1-BBA98F488757}" type="datetimeFigureOut">
              <a:rPr lang="en-US"/>
              <a:pPr>
                <a:defRPr/>
              </a:pPr>
              <a:t>3/10/2014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74167A-A5BE-4B3D-88C3-331509AD749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835" y="1447801"/>
            <a:ext cx="5396366"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a:lvl2pPr>
            <a:lvl3pPr marL="233318" indent="0">
              <a:buNone/>
              <a:defRPr sz="2000"/>
            </a:lvl3pPr>
            <a:lvl4pPr marL="457112" indent="0">
              <a:buNone/>
              <a:defRPr sz="2000"/>
            </a:lvl4pPr>
            <a:lvl5pPr marL="693604"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2" y="1447801"/>
            <a:ext cx="5396366"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4"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18"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286"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256"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4" name="Rectangle 2"/>
          <p:cNvSpPr/>
          <p:nvPr userDrawn="1"/>
        </p:nvSpPr>
        <p:spPr bwMode="hidden">
          <a:xfrm>
            <a:off x="0" y="1155700"/>
            <a:ext cx="12192000" cy="57023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13" tIns="45713" rIns="45713" bIns="45713" anchor="ctr"/>
          <a:lstStyle/>
          <a:p>
            <a:pPr algn="ctr" defTabSz="913924">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3"/>
          <p:cNvSpPr/>
          <p:nvPr userDrawn="1"/>
        </p:nvSpPr>
        <p:spPr bwMode="auto">
          <a:xfrm>
            <a:off x="0" y="6153150"/>
            <a:ext cx="12192000" cy="7048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13" tIns="45713" rIns="45713" bIns="45713" anchor="ctr"/>
          <a:lstStyle/>
          <a:p>
            <a:pPr algn="ctr" defTabSz="913924">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8453" y="1447800"/>
            <a:ext cx="11155093"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660" indent="0">
              <a:buNone/>
              <a:defRPr>
                <a:gradFill>
                  <a:gsLst>
                    <a:gs pos="1250">
                      <a:srgbClr val="000000"/>
                    </a:gs>
                    <a:gs pos="100000">
                      <a:srgbClr val="000000"/>
                    </a:gs>
                  </a:gsLst>
                  <a:lin ang="5400000" scaled="0"/>
                </a:gradFill>
                <a:latin typeface="Consolas" pitchFamily="49" charset="0"/>
                <a:cs typeface="Consolas" pitchFamily="49" charset="0"/>
              </a:defRPr>
            </a:lvl2pPr>
            <a:lvl3pPr marL="57297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359"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090"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5"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799"/>
            <a:ext cx="11151917" cy="2043636"/>
          </a:xfrm>
          <a:prstGeom prst="rect">
            <a:avLst/>
          </a:prstGeom>
        </p:spPr>
        <p:txBody>
          <a:bodyPr/>
          <a:lstStyle>
            <a:lvl1pPr marL="342834" indent="-34283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529" indent="-28569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225" indent="-28569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2781" indent="-22855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337" indent="-22855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08001" y="1411556"/>
            <a:ext cx="11176001" cy="198823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emo, Video - Accent 2">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3" y="4343400"/>
            <a:ext cx="10240453"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094" indent="0" algn="ctr">
              <a:buNone/>
              <a:defRPr>
                <a:solidFill>
                  <a:schemeClr val="tx1">
                    <a:tint val="75000"/>
                  </a:schemeClr>
                </a:solidFill>
              </a:defRPr>
            </a:lvl2pPr>
            <a:lvl3pPr marL="914188" indent="0" algn="ctr">
              <a:buNone/>
              <a:defRPr>
                <a:solidFill>
                  <a:schemeClr val="tx1">
                    <a:tint val="75000"/>
                  </a:schemeClr>
                </a:solidFill>
              </a:defRPr>
            </a:lvl3pPr>
            <a:lvl4pPr marL="1371282" indent="0" algn="ctr">
              <a:buNone/>
              <a:defRPr>
                <a:solidFill>
                  <a:schemeClr val="tx1">
                    <a:tint val="75000"/>
                  </a:schemeClr>
                </a:solidFill>
              </a:defRPr>
            </a:lvl4pPr>
            <a:lvl5pPr marL="1828376" indent="0" algn="ctr">
              <a:buNone/>
              <a:defRPr>
                <a:solidFill>
                  <a:schemeClr val="tx1">
                    <a:tint val="75000"/>
                  </a:schemeClr>
                </a:solidFill>
              </a:defRPr>
            </a:lvl5pPr>
            <a:lvl6pPr marL="2285470" indent="0" algn="ctr">
              <a:buNone/>
              <a:defRPr>
                <a:solidFill>
                  <a:schemeClr val="tx1">
                    <a:tint val="75000"/>
                  </a:schemeClr>
                </a:solidFill>
              </a:defRPr>
            </a:lvl6pPr>
            <a:lvl7pPr marL="2742563" indent="0" algn="ctr">
              <a:buNone/>
              <a:defRPr>
                <a:solidFill>
                  <a:schemeClr val="tx1">
                    <a:tint val="75000"/>
                  </a:schemeClr>
                </a:solidFill>
              </a:defRPr>
            </a:lvl7pPr>
            <a:lvl8pPr marL="3199657" indent="0" algn="ctr">
              <a:buNone/>
              <a:defRPr>
                <a:solidFill>
                  <a:schemeClr val="tx1">
                    <a:tint val="75000"/>
                  </a:schemeClr>
                </a:solidFill>
              </a:defRPr>
            </a:lvl8pPr>
            <a:lvl9pPr marL="3656751" indent="0" algn="ctr">
              <a:buNone/>
              <a:defRPr>
                <a:solidFill>
                  <a:schemeClr val="tx1">
                    <a:tint val="75000"/>
                  </a:schemeClr>
                </a:solidFill>
              </a:defRPr>
            </a:lvl9pPr>
          </a:lstStyle>
          <a:p>
            <a:pPr lvl="0"/>
            <a:r>
              <a:rPr lang="en-US" dirty="0" smtClean="0"/>
              <a:t>Click to edit Master subtitle style</a:t>
            </a:r>
            <a:endParaRPr lang="en-US" dirty="0"/>
          </a:p>
        </p:txBody>
      </p:sp>
      <p:sp>
        <p:nvSpPr>
          <p:cNvPr id="7" name="Text Placeholder 6"/>
          <p:cNvSpPr>
            <a:spLocks noGrp="1"/>
          </p:cNvSpPr>
          <p:nvPr>
            <p:ph type="body" sz="quarter" idx="10"/>
          </p:nvPr>
        </p:nvSpPr>
        <p:spPr>
          <a:xfrm>
            <a:off x="976568" y="2739678"/>
            <a:ext cx="10245218"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598"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 edit Master text styles</a:t>
            </a:r>
          </a:p>
        </p:txBody>
      </p:sp>
      <p:sp>
        <p:nvSpPr>
          <p:cNvPr id="5" name="Text Placeholder 4"/>
          <p:cNvSpPr>
            <a:spLocks noGrp="1"/>
          </p:cNvSpPr>
          <p:nvPr>
            <p:ph type="body" sz="quarter" idx="11"/>
          </p:nvPr>
        </p:nvSpPr>
        <p:spPr>
          <a:xfrm>
            <a:off x="972598" y="1443190"/>
            <a:ext cx="10240454" cy="914096"/>
          </a:xfrm>
        </p:spPr>
        <p:txBody>
          <a:bodyPr wrap="square" anchor="ctr">
            <a:noAutofit/>
          </a:bodyPr>
          <a:lstStyle>
            <a:lvl1pPr marL="0" indent="0">
              <a:buNone/>
              <a:defRPr sz="6598" spc="-150"/>
            </a:lvl1pPr>
          </a:lstStyle>
          <a:p>
            <a:pPr lvl="0"/>
            <a:r>
              <a:rPr lang="en-US" dirty="0" smtClean="0"/>
              <a:t>Click to edit Master text styles</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54940" y="2084172"/>
            <a:ext cx="8067824" cy="4482760"/>
          </a:xfrm>
        </p:spPr>
        <p:txBody>
          <a:bodyPr lIns="182880" tIns="146304" rIns="182880" bIns="146304">
            <a:noAutofit/>
          </a:bodyPr>
          <a:lstStyle>
            <a:lvl1pPr>
              <a:defRPr sz="3527"/>
            </a:lvl1pPr>
            <a:lvl2pPr>
              <a:defRPr sz="2744"/>
            </a:lvl2pPr>
            <a:lvl3pPr>
              <a:defRPr sz="2352"/>
            </a:lvl3pPr>
            <a:lvl4pPr>
              <a:defRPr sz="1960"/>
            </a:lvl4pPr>
            <a:lvl5pPr>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69239" y="2084172"/>
            <a:ext cx="2689274" cy="4482760"/>
          </a:xfrm>
        </p:spPr>
        <p:txBody>
          <a:bodyPr lIns="182880" tIns="146304" rIns="182880" bIns="146304">
            <a:noAutofit/>
          </a:bodyPr>
          <a:lstStyle>
            <a:lvl1pPr algn="l" defTabSz="895802" rtl="0" eaLnBrk="1" latinLnBrk="0" hangingPunct="1">
              <a:spcBef>
                <a:spcPct val="0"/>
              </a:spcBef>
              <a:buNone/>
              <a:defRPr lang="en-US" sz="2352" kern="1200" dirty="0" smtClean="0">
                <a:gradFill>
                  <a:gsLst>
                    <a:gs pos="0">
                      <a:schemeClr val="tx1"/>
                    </a:gs>
                    <a:gs pos="100000">
                      <a:schemeClr val="tx1"/>
                    </a:gs>
                  </a:gsLst>
                  <a:lin ang="5400000" scaled="0"/>
                </a:gradFill>
                <a:latin typeface="+mn-lt"/>
                <a:ea typeface="+mj-ea"/>
                <a:cs typeface="+mj-cs"/>
              </a:defRPr>
            </a:lvl1pPr>
            <a:lvl2pPr algn="l" defTabSz="895802" rtl="0" eaLnBrk="1" latinLnBrk="0" hangingPunct="1">
              <a:spcBef>
                <a:spcPct val="0"/>
              </a:spcBef>
              <a:buNone/>
              <a:defRPr lang="en-US" sz="1567" kern="1200" dirty="0" smtClean="0">
                <a:gradFill>
                  <a:gsLst>
                    <a:gs pos="0">
                      <a:schemeClr val="tx1"/>
                    </a:gs>
                    <a:gs pos="100000">
                      <a:schemeClr val="tx1"/>
                    </a:gs>
                  </a:gsLst>
                  <a:lin ang="5400000" scaled="0"/>
                </a:gradFill>
                <a:latin typeface="+mn-lt"/>
                <a:ea typeface="+mj-ea"/>
                <a:cs typeface="+mj-cs"/>
              </a:defRPr>
            </a:lvl2pPr>
            <a:lvl3pPr marL="223950" indent="0" algn="l" defTabSz="895802" rtl="0" eaLnBrk="1" latinLnBrk="0" hangingPunct="1">
              <a:spcBef>
                <a:spcPct val="0"/>
              </a:spcBef>
              <a:buNone/>
              <a:defRPr lang="en-US" sz="1567" kern="1200" dirty="0" smtClean="0">
                <a:gradFill>
                  <a:gsLst>
                    <a:gs pos="0">
                      <a:schemeClr val="tx1"/>
                    </a:gs>
                    <a:gs pos="100000">
                      <a:schemeClr val="tx1"/>
                    </a:gs>
                  </a:gsLst>
                  <a:lin ang="5400000" scaled="0"/>
                </a:gradFill>
                <a:latin typeface="+mn-lt"/>
                <a:ea typeface="+mj-ea"/>
                <a:cs typeface="+mj-cs"/>
              </a:defRPr>
            </a:lvl3pPr>
            <a:lvl4pPr marL="447900" indent="0" algn="l" defTabSz="895802" rtl="0" eaLnBrk="1" latinLnBrk="0" hangingPunct="1">
              <a:spcBef>
                <a:spcPct val="0"/>
              </a:spcBef>
              <a:buNone/>
              <a:defRPr lang="en-US" sz="1567" kern="1200" dirty="0" smtClean="0">
                <a:gradFill>
                  <a:gsLst>
                    <a:gs pos="0">
                      <a:schemeClr val="tx1"/>
                    </a:gs>
                    <a:gs pos="100000">
                      <a:schemeClr val="tx1"/>
                    </a:gs>
                  </a:gsLst>
                  <a:lin ang="5400000" scaled="0"/>
                </a:gradFill>
                <a:latin typeface="+mn-lt"/>
                <a:ea typeface="+mj-ea"/>
                <a:cs typeface="+mj-cs"/>
              </a:defRPr>
            </a:lvl4pPr>
            <a:lvl5pPr marL="724729" indent="0" algn="l" defTabSz="895802" rtl="0" eaLnBrk="1" latinLnBrk="0" hangingPunct="1">
              <a:spcBef>
                <a:spcPct val="0"/>
              </a:spcBef>
              <a:buNone/>
              <a:defRPr lang="en-US" sz="1567"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p:nvPr userDrawn="1"/>
        </p:nvSpPr>
        <p:spPr bwMode="auto">
          <a:xfrm>
            <a:off x="327025" y="1187450"/>
            <a:ext cx="3508375" cy="388937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20" rIns="45720" anchor="ctr"/>
          <a:lstStyle/>
          <a:p>
            <a:pPr algn="ctr" defTabSz="914099">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0" y="6632575"/>
            <a:ext cx="12192000" cy="225425"/>
          </a:xfrm>
          <a:prstGeom prst="rect">
            <a:avLst/>
          </a:prstGeom>
          <a:solidFill>
            <a:srgbClr val="59CB1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20" rIns="45720" anchor="ctr"/>
          <a:lstStyle/>
          <a:p>
            <a:pPr algn="ctr" defTabSz="914099">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4384456" y="1935370"/>
            <a:ext cx="6834947" cy="997196"/>
          </a:xfrm>
        </p:spPr>
        <p:txBody>
          <a:bodyPr anchor="b">
            <a:noAutofit/>
          </a:bodyPr>
          <a:lstStyle>
            <a:lvl1pPr>
              <a:defRPr sz="6000" spc="-150" baseline="0"/>
            </a:lvl1pPr>
          </a:lstStyle>
          <a:p>
            <a:r>
              <a:rPr lang="en-US" dirty="0" smtClean="0"/>
              <a:t>Click to edit Master title style</a:t>
            </a:r>
            <a:endParaRPr lang="en-US" dirty="0"/>
          </a:p>
        </p:txBody>
      </p:sp>
      <p:sp>
        <p:nvSpPr>
          <p:cNvPr id="5" name="Text Placeholder 4"/>
          <p:cNvSpPr>
            <a:spLocks noGrp="1"/>
          </p:cNvSpPr>
          <p:nvPr>
            <p:ph type="body" sz="quarter" idx="12"/>
          </p:nvPr>
        </p:nvSpPr>
        <p:spPr>
          <a:xfrm>
            <a:off x="4384456" y="3176526"/>
            <a:ext cx="6834947" cy="498598"/>
          </a:xfrm>
        </p:spPr>
        <p:txBody>
          <a:bodyPr>
            <a:noAutofit/>
          </a:bodyPr>
          <a:lstStyle>
            <a:lvl1pPr marL="0" indent="0">
              <a:spcBef>
                <a:spcPts val="0"/>
              </a:spcBef>
              <a:buNone/>
              <a:defRPr sz="3200" spc="-70" baseline="0">
                <a:solidFill>
                  <a:schemeClr val="accent2">
                    <a:alpha val="99000"/>
                  </a:schemeClr>
                </a:solidFill>
                <a:latin typeface="+mj-lt"/>
              </a:defRPr>
            </a:lvl1pPr>
          </a:lstStyle>
          <a:p>
            <a:pPr lvl="0"/>
            <a:r>
              <a:rPr lang="en-US" dirty="0" smtClean="0"/>
              <a:t>Click to edit Master text styles</a:t>
            </a:r>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lvl="0"/>
            <a:r>
              <a:rPr lang="en-US" smtClean="0"/>
              <a:t>Click to edit Master subtitle style</a:t>
            </a:r>
            <a:endParaRPr lang="en-US" dirty="0"/>
          </a:p>
        </p:txBody>
      </p:sp>
      <p:sp>
        <p:nvSpPr>
          <p:cNvPr id="7" name="Text Placeholder 6"/>
          <p:cNvSpPr>
            <a:spLocks noGrp="1"/>
          </p:cNvSpPr>
          <p:nvPr>
            <p:ph type="body" sz="quarter" idx="10"/>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solidFill>
                  <a:schemeClr val="accent2"/>
                </a:solidFill>
                <a:effectLst/>
                <a:latin typeface="+mj-lt"/>
                <a:ea typeface="+mn-ea"/>
                <a:cs typeface="Arial" charset="0"/>
              </a:defRPr>
            </a:lvl1pPr>
          </a:lstStyle>
          <a:p>
            <a:pPr lvl="0"/>
            <a:r>
              <a:rPr lang="en-US" dirty="0" smtClean="0"/>
              <a:t>Click to edit Master text styles</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lvl1pPr>
          </a:lstStyle>
          <a:p>
            <a:pPr lvl="0"/>
            <a:r>
              <a:rPr lang="en-US" smtClean="0"/>
              <a:t>Click to edit Master text styles</a:t>
            </a: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05EEB5-B35D-4458-83A6-9915F260EFE3}" type="datetimeFigureOut">
              <a:rPr lang="en-US"/>
              <a:pPr>
                <a:defRPr/>
              </a:pPr>
              <a:t>3/10/2014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16E200-55B0-4410-B29D-74FD9DADB4F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2331" y="161926"/>
            <a:ext cx="10128834" cy="747896"/>
          </a:xfrm>
        </p:spPr>
        <p:txBody>
          <a:bodyPr/>
          <a:lstStyle>
            <a:lvl1pPr>
              <a:defRPr lang="en-US" dirty="0"/>
            </a:lvl1pPr>
          </a:lstStyle>
          <a:p>
            <a:pPr lvl="0"/>
            <a:r>
              <a:rPr lang="en-US" dirty="0"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2331" y="161926"/>
            <a:ext cx="10128834" cy="747896"/>
          </a:xfrm>
        </p:spPr>
        <p:txBody>
          <a:bodyPr/>
          <a:lstStyle>
            <a:lvl1pPr>
              <a:defRPr lang="en-US" baseline="0" dirty="0"/>
            </a:lvl1pPr>
          </a:lstStyle>
          <a:p>
            <a:pPr lvl="0"/>
            <a:r>
              <a:rPr lang="en-US" smtClean="0"/>
              <a:t>Click to edit Master title style</a:t>
            </a:r>
            <a:endParaRPr lang="en-US" dirty="0"/>
          </a:p>
        </p:txBody>
      </p:sp>
      <p:sp>
        <p:nvSpPr>
          <p:cNvPr id="5" name="Text Placeholder 4"/>
          <p:cNvSpPr>
            <a:spLocks noGrp="1"/>
          </p:cNvSpPr>
          <p:nvPr>
            <p:ph type="body" sz="quarter" idx="10"/>
          </p:nvPr>
        </p:nvSpPr>
        <p:spPr>
          <a:xfrm>
            <a:off x="519248" y="1830988"/>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1542331" y="1201961"/>
            <a:ext cx="10128834" cy="387798"/>
          </a:xfrm>
        </p:spPr>
        <p:txBody>
          <a:bodyPr/>
          <a:lstStyle>
            <a:lvl1pPr marL="0" indent="0">
              <a:buNone/>
              <a:defRPr sz="2800" baseline="0"/>
            </a:lvl1pPr>
          </a:lstStyle>
          <a:p>
            <a:pPr lvl="0"/>
            <a:r>
              <a:rPr lang="en-US" smtClean="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tx1"/>
                    </a:gs>
                    <a:gs pos="6000">
                      <a:schemeClr val="tx1"/>
                    </a:gs>
                  </a:gsLst>
                  <a:lin ang="5400000" scaled="0"/>
                </a:gradFill>
              </a:defRPr>
            </a:lvl2pPr>
            <a:lvl3pPr marL="231775" indent="0">
              <a:buNone/>
              <a:defRPr sz="2000">
                <a:gradFill>
                  <a:gsLst>
                    <a:gs pos="100000">
                      <a:schemeClr val="tx1"/>
                    </a:gs>
                    <a:gs pos="6000">
                      <a:schemeClr val="tx1"/>
                    </a:gs>
                  </a:gsLst>
                  <a:lin ang="5400000" scaled="0"/>
                </a:gradFill>
              </a:defRPr>
            </a:lvl3pPr>
            <a:lvl4pPr marL="457200" indent="0">
              <a:buNone/>
              <a:defRPr sz="2000">
                <a:gradFill>
                  <a:gsLst>
                    <a:gs pos="100000">
                      <a:schemeClr val="tx1"/>
                    </a:gs>
                    <a:gs pos="6000">
                      <a:schemeClr val="tx1"/>
                    </a:gs>
                  </a:gsLst>
                  <a:lin ang="5400000" scaled="0"/>
                </a:gradFill>
              </a:defRPr>
            </a:lvl4pPr>
            <a:lvl5pPr marL="693738" indent="0">
              <a:buNone/>
              <a:defRPr sz="20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a:gradFill>
                  <a:gsLst>
                    <a:gs pos="100000">
                      <a:schemeClr val="tx1"/>
                    </a:gs>
                    <a:gs pos="0">
                      <a:schemeClr val="tx1"/>
                    </a:gs>
                  </a:gsLst>
                  <a:lin ang="5400000" scaled="0"/>
                </a:gradFill>
              </a:defRPr>
            </a:lvl2pPr>
            <a:lvl3pPr marL="231775" indent="0">
              <a:buNone/>
              <a:defRPr sz="2000">
                <a:gradFill>
                  <a:gsLst>
                    <a:gs pos="100000">
                      <a:schemeClr val="tx1"/>
                    </a:gs>
                    <a:gs pos="0">
                      <a:schemeClr val="tx1"/>
                    </a:gs>
                  </a:gsLst>
                  <a:lin ang="5400000" scaled="0"/>
                </a:gradFill>
              </a:defRPr>
            </a:lvl3pPr>
            <a:lvl4pPr marL="457200" indent="0">
              <a:buNone/>
              <a:defRPr sz="2000">
                <a:gradFill>
                  <a:gsLst>
                    <a:gs pos="100000">
                      <a:schemeClr val="tx1"/>
                    </a:gs>
                    <a:gs pos="0">
                      <a:schemeClr val="tx1"/>
                    </a:gs>
                  </a:gsLst>
                  <a:lin ang="5400000" scaled="0"/>
                </a:gradFill>
              </a:defRPr>
            </a:lvl4pPr>
            <a:lvl5pPr marL="693738" indent="0">
              <a:buNone/>
              <a:defRPr sz="20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lstStyle>
            <a:lvl1pPr marL="292100" indent="-292100">
              <a:spcBef>
                <a:spcPts val="1200"/>
              </a:spcBef>
              <a:buClr>
                <a:schemeClr val="tx1"/>
              </a:buClr>
              <a:buFont typeface="Wingdings" pitchFamily="2" charset="2"/>
              <a:buChar char=""/>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3" y="1447801"/>
            <a:ext cx="5396365" cy="2351413"/>
          </a:xfrm>
        </p:spPr>
        <p:txBody>
          <a:bodyPr/>
          <a:lstStyle>
            <a:lvl1pPr marL="339725" indent="-339725">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5000" indent="-342900">
              <a:defRPr lang="en-US" sz="2000" kern="1200" spc="0" baseline="0" dirty="0" smtClean="0">
                <a:gradFill>
                  <a:gsLst>
                    <a:gs pos="1250">
                      <a:schemeClr val="tx1"/>
                    </a:gs>
                    <a:gs pos="100000">
                      <a:schemeClr val="tx1"/>
                    </a:gs>
                  </a:gsLst>
                  <a:lin ang="5400000" scaled="0"/>
                </a:gradFill>
                <a:latin typeface="+mn-lt"/>
                <a:ea typeface="+mn-ea"/>
                <a:cs typeface="+mn-cs"/>
              </a:defRPr>
            </a:lvl2pPr>
            <a:lvl3pPr marL="863600" indent="-342900">
              <a:defRPr lang="en-US" sz="2000" kern="1200" spc="0" baseline="0" dirty="0" smtClean="0">
                <a:gradFill>
                  <a:gsLst>
                    <a:gs pos="1250">
                      <a:schemeClr val="tx1"/>
                    </a:gs>
                    <a:gs pos="100000">
                      <a:schemeClr val="tx1"/>
                    </a:gs>
                  </a:gsLst>
                  <a:lin ang="5400000" scaled="0"/>
                </a:gradFill>
                <a:latin typeface="+mn-lt"/>
                <a:ea typeface="+mn-ea"/>
                <a:cs typeface="+mn-cs"/>
              </a:defRPr>
            </a:lvl3pPr>
            <a:lvl4pPr marL="1028700" indent="-342900">
              <a:defRPr lang="en-US" sz="2000" kern="1200" spc="0" baseline="0" dirty="0" smtClean="0">
                <a:gradFill>
                  <a:gsLst>
                    <a:gs pos="1250">
                      <a:schemeClr val="tx1"/>
                    </a:gs>
                    <a:gs pos="100000">
                      <a:schemeClr val="tx1"/>
                    </a:gs>
                  </a:gsLst>
                  <a:lin ang="5400000" scaled="0"/>
                </a:gradFill>
                <a:latin typeface="+mn-lt"/>
                <a:ea typeface="+mn-ea"/>
                <a:cs typeface="+mn-cs"/>
              </a:defRPr>
            </a:lvl4pPr>
            <a:lvl5pPr marL="1206500" indent="-342900">
              <a:defRPr lang="en-US" sz="2000" kern="1200" spc="0" baseline="0" dirty="0">
                <a:gradFill>
                  <a:gsLst>
                    <a:gs pos="1250">
                      <a:schemeClr val="tx1"/>
                    </a:gs>
                    <a:gs pos="100000">
                      <a:schemeClr val="tx1"/>
                    </a:gs>
                  </a:gsLst>
                  <a:lin ang="5400000" scaled="0"/>
                </a:gra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solidFill>
                  <a:schemeClr val="accent2"/>
                </a:soli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solidFill>
                  <a:schemeClr val="accent2"/>
                </a:soli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4" name="Rectangle 2"/>
          <p:cNvSpPr/>
          <p:nvPr userDrawn="1"/>
        </p:nvSpPr>
        <p:spPr bwMode="hidden">
          <a:xfrm>
            <a:off x="0" y="1155700"/>
            <a:ext cx="12192000" cy="57023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20" rIns="45720" anchor="ctr"/>
          <a:lstStyle/>
          <a:p>
            <a:pPr algn="ctr" defTabSz="914099">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3"/>
          <p:cNvSpPr/>
          <p:nvPr userDrawn="1"/>
        </p:nvSpPr>
        <p:spPr bwMode="auto">
          <a:xfrm>
            <a:off x="0" y="6153150"/>
            <a:ext cx="12192000" cy="7048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20" rIns="45720" anchor="ctr"/>
          <a:lstStyle/>
          <a:p>
            <a:pPr algn="ctr" defTabSz="914099">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8453" y="1447801"/>
            <a:ext cx="11155093"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4E6798-3181-408C-94CE-455C5B1F3249}" type="datetimeFigureOut">
              <a:rPr lang="en-US"/>
              <a:pPr>
                <a:defRPr/>
              </a:pPr>
              <a:t>3/10/2014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E993CE-841C-4A25-8DF5-3F9D3F923A54}"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08001" y="1411556"/>
            <a:ext cx="11176000" cy="198823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emo, Video - Accent 2">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lvl="0"/>
            <a:r>
              <a:rPr lang="en-US" dirty="0" smtClean="0"/>
              <a:t>Click to edit Master subtitle style</a:t>
            </a:r>
            <a:endParaRPr lang="en-US" dirty="0"/>
          </a:p>
        </p:txBody>
      </p:sp>
      <p:sp>
        <p:nvSpPr>
          <p:cNvPr id="7" name="Text Placeholder 6"/>
          <p:cNvSpPr>
            <a:spLocks noGrp="1"/>
          </p:cNvSpPr>
          <p:nvPr>
            <p:ph type="body" sz="quarter" idx="10"/>
          </p:nvPr>
        </p:nvSpPr>
        <p:spPr>
          <a:xfrm>
            <a:off x="976567" y="2739678"/>
            <a:ext cx="10245218"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 edit Master text styles</a:t>
            </a:r>
          </a:p>
        </p:txBody>
      </p:sp>
      <p:sp>
        <p:nvSpPr>
          <p:cNvPr id="5" name="Text Placeholder 4"/>
          <p:cNvSpPr>
            <a:spLocks noGrp="1"/>
          </p:cNvSpPr>
          <p:nvPr>
            <p:ph type="body" sz="quarter" idx="11"/>
          </p:nvPr>
        </p:nvSpPr>
        <p:spPr>
          <a:xfrm>
            <a:off x="972598" y="1443190"/>
            <a:ext cx="10240454" cy="914096"/>
          </a:xfrm>
        </p:spPr>
        <p:txBody>
          <a:bodyPr wrap="square" anchor="ctr">
            <a:noAutofit/>
          </a:bodyPr>
          <a:lstStyle>
            <a:lvl1pPr marL="0" indent="0">
              <a:buNone/>
              <a:defRPr sz="6600" spc="-150"/>
            </a:lvl1pPr>
          </a:lstStyle>
          <a:p>
            <a:pPr lvl="0"/>
            <a:r>
              <a:rPr lang="en-US" dirty="0" smtClean="0"/>
              <a:t>Click to edit Master text styles</a:t>
            </a:r>
          </a:p>
        </p:txBody>
      </p:sp>
    </p:spTree>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54939" y="2084172"/>
            <a:ext cx="8067824" cy="4482760"/>
          </a:xfrm>
        </p:spPr>
        <p:txBody>
          <a:bodyPr lIns="182880" tIns="146304" rIns="182880" bIns="146304">
            <a:noAutofit/>
          </a:bodyPr>
          <a:lstStyle>
            <a:lvl1pPr>
              <a:defRPr sz="3528"/>
            </a:lvl1pPr>
            <a:lvl2pPr>
              <a:defRPr sz="2744"/>
            </a:lvl2pPr>
            <a:lvl3pPr>
              <a:defRPr sz="2352"/>
            </a:lvl3pPr>
            <a:lvl4pPr>
              <a:defRPr sz="1960"/>
            </a:lvl4pPr>
            <a:lvl5pPr>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69239" y="2084172"/>
            <a:ext cx="2689274" cy="4482760"/>
          </a:xfrm>
        </p:spPr>
        <p:txBody>
          <a:bodyPr lIns="182880" tIns="146304" rIns="182880" bIns="146304">
            <a:noAutofit/>
          </a:bodyPr>
          <a:lstStyle>
            <a:lvl1pPr algn="l" defTabSz="895974" rtl="0" eaLnBrk="1" latinLnBrk="0" hangingPunct="1">
              <a:spcBef>
                <a:spcPct val="0"/>
              </a:spcBef>
              <a:buNone/>
              <a:defRPr lang="en-US" sz="2352" kern="1200" dirty="0" smtClean="0">
                <a:gradFill>
                  <a:gsLst>
                    <a:gs pos="0">
                      <a:schemeClr val="tx1"/>
                    </a:gs>
                    <a:gs pos="100000">
                      <a:schemeClr val="tx1"/>
                    </a:gs>
                  </a:gsLst>
                  <a:lin ang="5400000" scaled="0"/>
                </a:gradFill>
                <a:latin typeface="+mn-lt"/>
                <a:ea typeface="+mj-ea"/>
                <a:cs typeface="+mj-cs"/>
              </a:defRPr>
            </a:lvl1pPr>
            <a:lvl2pPr algn="l" defTabSz="895974" rtl="0" eaLnBrk="1" latinLnBrk="0" hangingPunct="1">
              <a:spcBef>
                <a:spcPct val="0"/>
              </a:spcBef>
              <a:buNone/>
              <a:defRPr lang="en-US" sz="1568" kern="1200" dirty="0" smtClean="0">
                <a:gradFill>
                  <a:gsLst>
                    <a:gs pos="0">
                      <a:schemeClr val="tx1"/>
                    </a:gs>
                    <a:gs pos="100000">
                      <a:schemeClr val="tx1"/>
                    </a:gs>
                  </a:gsLst>
                  <a:lin ang="5400000" scaled="0"/>
                </a:gradFill>
                <a:latin typeface="+mn-lt"/>
                <a:ea typeface="+mj-ea"/>
                <a:cs typeface="+mj-cs"/>
              </a:defRPr>
            </a:lvl2pPr>
            <a:lvl3pPr marL="223993" indent="0" algn="l" defTabSz="895974" rtl="0" eaLnBrk="1" latinLnBrk="0" hangingPunct="1">
              <a:spcBef>
                <a:spcPct val="0"/>
              </a:spcBef>
              <a:buNone/>
              <a:defRPr lang="en-US" sz="1568" kern="1200" dirty="0" smtClean="0">
                <a:gradFill>
                  <a:gsLst>
                    <a:gs pos="0">
                      <a:schemeClr val="tx1"/>
                    </a:gs>
                    <a:gs pos="100000">
                      <a:schemeClr val="tx1"/>
                    </a:gs>
                  </a:gsLst>
                  <a:lin ang="5400000" scaled="0"/>
                </a:gradFill>
                <a:latin typeface="+mn-lt"/>
                <a:ea typeface="+mj-ea"/>
                <a:cs typeface="+mj-cs"/>
              </a:defRPr>
            </a:lvl3pPr>
            <a:lvl4pPr marL="447986" indent="0" algn="l" defTabSz="895974" rtl="0" eaLnBrk="1" latinLnBrk="0" hangingPunct="1">
              <a:spcBef>
                <a:spcPct val="0"/>
              </a:spcBef>
              <a:buNone/>
              <a:defRPr lang="en-US" sz="1568" kern="1200" dirty="0" smtClean="0">
                <a:gradFill>
                  <a:gsLst>
                    <a:gs pos="0">
                      <a:schemeClr val="tx1"/>
                    </a:gs>
                    <a:gs pos="100000">
                      <a:schemeClr val="tx1"/>
                    </a:gs>
                  </a:gsLst>
                  <a:lin ang="5400000" scaled="0"/>
                </a:gradFill>
                <a:latin typeface="+mn-lt"/>
                <a:ea typeface="+mj-ea"/>
                <a:cs typeface="+mj-cs"/>
              </a:defRPr>
            </a:lvl4pPr>
            <a:lvl5pPr marL="724868" indent="0" algn="l" defTabSz="895974" rtl="0" eaLnBrk="1" latinLnBrk="0" hangingPunct="1">
              <a:spcBef>
                <a:spcPct val="0"/>
              </a:spcBef>
              <a:buNone/>
              <a:defRPr lang="en-US" sz="1568"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p:nvPr userDrawn="1"/>
        </p:nvSpPr>
        <p:spPr bwMode="auto">
          <a:xfrm>
            <a:off x="327025" y="1187450"/>
            <a:ext cx="3508375" cy="388937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20" rIns="45720" anchor="ctr"/>
          <a:lstStyle/>
          <a:p>
            <a:pPr algn="ctr" defTabSz="914099">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0" y="6632575"/>
            <a:ext cx="12192000" cy="225425"/>
          </a:xfrm>
          <a:prstGeom prst="rect">
            <a:avLst/>
          </a:prstGeom>
          <a:solidFill>
            <a:srgbClr val="59CB1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20" rIns="45720" anchor="ctr"/>
          <a:lstStyle/>
          <a:p>
            <a:pPr algn="ctr" defTabSz="914099">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4384456" y="1935370"/>
            <a:ext cx="6834947" cy="997196"/>
          </a:xfrm>
        </p:spPr>
        <p:txBody>
          <a:bodyPr anchor="b">
            <a:noAutofit/>
          </a:bodyPr>
          <a:lstStyle>
            <a:lvl1pPr>
              <a:defRPr sz="6000" spc="-150" baseline="0"/>
            </a:lvl1pPr>
          </a:lstStyle>
          <a:p>
            <a:r>
              <a:rPr lang="en-US" dirty="0" smtClean="0"/>
              <a:t>Click to edit Master title style</a:t>
            </a:r>
            <a:endParaRPr lang="en-US" dirty="0"/>
          </a:p>
        </p:txBody>
      </p:sp>
      <p:sp>
        <p:nvSpPr>
          <p:cNvPr id="5" name="Text Placeholder 4"/>
          <p:cNvSpPr>
            <a:spLocks noGrp="1"/>
          </p:cNvSpPr>
          <p:nvPr>
            <p:ph type="body" sz="quarter" idx="12"/>
          </p:nvPr>
        </p:nvSpPr>
        <p:spPr>
          <a:xfrm>
            <a:off x="4384456" y="3176526"/>
            <a:ext cx="6834947" cy="498598"/>
          </a:xfrm>
        </p:spPr>
        <p:txBody>
          <a:bodyPr>
            <a:noAutofit/>
          </a:bodyPr>
          <a:lstStyle>
            <a:lvl1pPr marL="0" indent="0">
              <a:spcBef>
                <a:spcPts val="0"/>
              </a:spcBef>
              <a:buNone/>
              <a:defRPr sz="3200" spc="-70" baseline="0">
                <a:solidFill>
                  <a:schemeClr val="accent2">
                    <a:alpha val="99000"/>
                  </a:schemeClr>
                </a:solidFill>
                <a:latin typeface="+mj-lt"/>
              </a:defRPr>
            </a:lvl1pPr>
          </a:lstStyle>
          <a:p>
            <a:pPr lvl="0"/>
            <a:r>
              <a:rPr lang="en-US" dirty="0" smtClean="0"/>
              <a:t>Click to edit Master text styles</a:t>
            </a:r>
          </a:p>
        </p:txBody>
      </p:sp>
    </p:spTree>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lvl="0"/>
            <a:r>
              <a:rPr lang="en-US" smtClean="0"/>
              <a:t>Click to edit Master subtitle style</a:t>
            </a:r>
            <a:endParaRPr lang="en-US" dirty="0"/>
          </a:p>
        </p:txBody>
      </p:sp>
      <p:sp>
        <p:nvSpPr>
          <p:cNvPr id="7" name="Text Placeholder 6"/>
          <p:cNvSpPr>
            <a:spLocks noGrp="1"/>
          </p:cNvSpPr>
          <p:nvPr>
            <p:ph type="body" sz="quarter" idx="10"/>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solidFill>
                  <a:schemeClr val="accent2"/>
                </a:solidFill>
                <a:effectLst/>
                <a:latin typeface="+mj-lt"/>
                <a:ea typeface="+mn-ea"/>
                <a:cs typeface="Arial" charset="0"/>
              </a:defRPr>
            </a:lvl1pPr>
          </a:lstStyle>
          <a:p>
            <a:pPr lvl="0"/>
            <a:r>
              <a:rPr lang="en-US" dirty="0" smtClean="0"/>
              <a:t>Click to edit Master text styles</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lvl1pPr>
          </a:lstStyle>
          <a:p>
            <a:pPr lvl="0"/>
            <a:r>
              <a:rPr lang="en-US" smtClean="0"/>
              <a:t>Click to edit Master text styles</a:t>
            </a:r>
          </a:p>
        </p:txBody>
      </p:sp>
    </p:spTree>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2331" y="161926"/>
            <a:ext cx="10128834" cy="747896"/>
          </a:xfrm>
        </p:spPr>
        <p:txBody>
          <a:bodyPr/>
          <a:lstStyle>
            <a:lvl1pPr>
              <a:defRPr lang="en-US" dirty="0"/>
            </a:lvl1pPr>
          </a:lstStyle>
          <a:p>
            <a:pPr lvl="0"/>
            <a:r>
              <a:rPr lang="en-US" dirty="0"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2331" y="161926"/>
            <a:ext cx="10128834" cy="747896"/>
          </a:xfrm>
        </p:spPr>
        <p:txBody>
          <a:bodyPr/>
          <a:lstStyle>
            <a:lvl1pPr>
              <a:defRPr lang="en-US" baseline="0" dirty="0"/>
            </a:lvl1pPr>
          </a:lstStyle>
          <a:p>
            <a:pPr lvl="0"/>
            <a:r>
              <a:rPr lang="en-US" smtClean="0"/>
              <a:t>Click to edit Master title style</a:t>
            </a:r>
            <a:endParaRPr lang="en-US" dirty="0"/>
          </a:p>
        </p:txBody>
      </p:sp>
      <p:sp>
        <p:nvSpPr>
          <p:cNvPr id="5" name="Text Placeholder 4"/>
          <p:cNvSpPr>
            <a:spLocks noGrp="1"/>
          </p:cNvSpPr>
          <p:nvPr>
            <p:ph type="body" sz="quarter" idx="10"/>
          </p:nvPr>
        </p:nvSpPr>
        <p:spPr>
          <a:xfrm>
            <a:off x="519248" y="1830988"/>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1542331" y="1201961"/>
            <a:ext cx="10128834" cy="387798"/>
          </a:xfrm>
        </p:spPr>
        <p:txBody>
          <a:bodyPr/>
          <a:lstStyle>
            <a:lvl1pPr marL="0" indent="0">
              <a:buNone/>
              <a:defRPr sz="2800" baseline="0"/>
            </a:lvl1pPr>
          </a:lstStyle>
          <a:p>
            <a:pPr lvl="0"/>
            <a:r>
              <a:rPr lang="en-US" smtClean="0"/>
              <a:t>Click to edit Master text styles</a:t>
            </a: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tx1"/>
                    </a:gs>
                    <a:gs pos="6000">
                      <a:schemeClr val="tx1"/>
                    </a:gs>
                  </a:gsLst>
                  <a:lin ang="5400000" scaled="0"/>
                </a:gradFill>
              </a:defRPr>
            </a:lvl2pPr>
            <a:lvl3pPr marL="231775" indent="0">
              <a:buNone/>
              <a:defRPr sz="2000">
                <a:gradFill>
                  <a:gsLst>
                    <a:gs pos="100000">
                      <a:schemeClr val="tx1"/>
                    </a:gs>
                    <a:gs pos="6000">
                      <a:schemeClr val="tx1"/>
                    </a:gs>
                  </a:gsLst>
                  <a:lin ang="5400000" scaled="0"/>
                </a:gradFill>
              </a:defRPr>
            </a:lvl3pPr>
            <a:lvl4pPr marL="457200" indent="0">
              <a:buNone/>
              <a:defRPr sz="2000">
                <a:gradFill>
                  <a:gsLst>
                    <a:gs pos="100000">
                      <a:schemeClr val="tx1"/>
                    </a:gs>
                    <a:gs pos="6000">
                      <a:schemeClr val="tx1"/>
                    </a:gs>
                  </a:gsLst>
                  <a:lin ang="5400000" scaled="0"/>
                </a:gradFill>
              </a:defRPr>
            </a:lvl4pPr>
            <a:lvl5pPr marL="693738" indent="0">
              <a:buNone/>
              <a:defRPr sz="20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a:gradFill>
                  <a:gsLst>
                    <a:gs pos="100000">
                      <a:schemeClr val="tx1"/>
                    </a:gs>
                    <a:gs pos="0">
                      <a:schemeClr val="tx1"/>
                    </a:gs>
                  </a:gsLst>
                  <a:lin ang="5400000" scaled="0"/>
                </a:gradFill>
              </a:defRPr>
            </a:lvl2pPr>
            <a:lvl3pPr marL="231775" indent="0">
              <a:buNone/>
              <a:defRPr sz="2000">
                <a:gradFill>
                  <a:gsLst>
                    <a:gs pos="100000">
                      <a:schemeClr val="tx1"/>
                    </a:gs>
                    <a:gs pos="0">
                      <a:schemeClr val="tx1"/>
                    </a:gs>
                  </a:gsLst>
                  <a:lin ang="5400000" scaled="0"/>
                </a:gradFill>
              </a:defRPr>
            </a:lvl3pPr>
            <a:lvl4pPr marL="457200" indent="0">
              <a:buNone/>
              <a:defRPr sz="2000">
                <a:gradFill>
                  <a:gsLst>
                    <a:gs pos="100000">
                      <a:schemeClr val="tx1"/>
                    </a:gs>
                    <a:gs pos="0">
                      <a:schemeClr val="tx1"/>
                    </a:gs>
                  </a:gsLst>
                  <a:lin ang="5400000" scaled="0"/>
                </a:gradFill>
              </a:defRPr>
            </a:lvl4pPr>
            <a:lvl5pPr marL="693738" indent="0">
              <a:buNone/>
              <a:defRPr sz="20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DBC9D80-B7F9-4D67-B166-6F9FCBCD4CDB}" type="datetimeFigureOut">
              <a:rPr lang="en-US"/>
              <a:pPr>
                <a:defRPr/>
              </a:pPr>
              <a:t>3/10/2014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D69CCE-5F68-4B8F-AE19-73C66C8DF00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lstStyle>
            <a:lvl1pPr marL="292100" indent="-292100">
              <a:spcBef>
                <a:spcPts val="1200"/>
              </a:spcBef>
              <a:buClr>
                <a:schemeClr val="tx1"/>
              </a:buClr>
              <a:buFont typeface="Wingdings" pitchFamily="2" charset="2"/>
              <a:buChar char=""/>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3" y="1447801"/>
            <a:ext cx="5396365" cy="2351413"/>
          </a:xfrm>
        </p:spPr>
        <p:txBody>
          <a:bodyPr/>
          <a:lstStyle>
            <a:lvl1pPr marL="339725" indent="-339725">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5000" indent="-342900">
              <a:defRPr lang="en-US" sz="2000" kern="1200" spc="0" baseline="0" dirty="0" smtClean="0">
                <a:gradFill>
                  <a:gsLst>
                    <a:gs pos="1250">
                      <a:schemeClr val="tx1"/>
                    </a:gs>
                    <a:gs pos="100000">
                      <a:schemeClr val="tx1"/>
                    </a:gs>
                  </a:gsLst>
                  <a:lin ang="5400000" scaled="0"/>
                </a:gradFill>
                <a:latin typeface="+mn-lt"/>
                <a:ea typeface="+mn-ea"/>
                <a:cs typeface="+mn-cs"/>
              </a:defRPr>
            </a:lvl2pPr>
            <a:lvl3pPr marL="863600" indent="-342900">
              <a:defRPr lang="en-US" sz="2000" kern="1200" spc="0" baseline="0" dirty="0" smtClean="0">
                <a:gradFill>
                  <a:gsLst>
                    <a:gs pos="1250">
                      <a:schemeClr val="tx1"/>
                    </a:gs>
                    <a:gs pos="100000">
                      <a:schemeClr val="tx1"/>
                    </a:gs>
                  </a:gsLst>
                  <a:lin ang="5400000" scaled="0"/>
                </a:gradFill>
                <a:latin typeface="+mn-lt"/>
                <a:ea typeface="+mn-ea"/>
                <a:cs typeface="+mn-cs"/>
              </a:defRPr>
            </a:lvl3pPr>
            <a:lvl4pPr marL="1028700" indent="-342900">
              <a:defRPr lang="en-US" sz="2000" kern="1200" spc="0" baseline="0" dirty="0" smtClean="0">
                <a:gradFill>
                  <a:gsLst>
                    <a:gs pos="1250">
                      <a:schemeClr val="tx1"/>
                    </a:gs>
                    <a:gs pos="100000">
                      <a:schemeClr val="tx1"/>
                    </a:gs>
                  </a:gsLst>
                  <a:lin ang="5400000" scaled="0"/>
                </a:gradFill>
                <a:latin typeface="+mn-lt"/>
                <a:ea typeface="+mn-ea"/>
                <a:cs typeface="+mn-cs"/>
              </a:defRPr>
            </a:lvl4pPr>
            <a:lvl5pPr marL="1206500" indent="-342900">
              <a:defRPr lang="en-US" sz="2000" kern="1200" spc="0" baseline="0" dirty="0">
                <a:gradFill>
                  <a:gsLst>
                    <a:gs pos="1250">
                      <a:schemeClr val="tx1"/>
                    </a:gs>
                    <a:gs pos="100000">
                      <a:schemeClr val="tx1"/>
                    </a:gs>
                  </a:gsLst>
                  <a:lin ang="5400000" scaled="0"/>
                </a:gra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solidFill>
                  <a:schemeClr val="accent2"/>
                </a:soli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solidFill>
                  <a:schemeClr val="accent2"/>
                </a:soli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4" name="Rectangle 2"/>
          <p:cNvSpPr/>
          <p:nvPr userDrawn="1"/>
        </p:nvSpPr>
        <p:spPr bwMode="hidden">
          <a:xfrm>
            <a:off x="0" y="1155700"/>
            <a:ext cx="12192000" cy="57023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20" rIns="45720" anchor="ctr"/>
          <a:lstStyle/>
          <a:p>
            <a:pPr algn="ctr" defTabSz="914099">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3"/>
          <p:cNvSpPr/>
          <p:nvPr userDrawn="1"/>
        </p:nvSpPr>
        <p:spPr bwMode="auto">
          <a:xfrm>
            <a:off x="0" y="6153150"/>
            <a:ext cx="12192000" cy="7048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20" rIns="45720" anchor="ctr"/>
          <a:lstStyle/>
          <a:p>
            <a:pPr algn="ctr" defTabSz="914099">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8453" y="1447801"/>
            <a:ext cx="11155093"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Demo, Video - Accent 2">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lvl="0"/>
            <a:r>
              <a:rPr lang="en-US" dirty="0" smtClean="0"/>
              <a:t>Click to edit Master subtitle style</a:t>
            </a:r>
            <a:endParaRPr lang="en-US" dirty="0"/>
          </a:p>
        </p:txBody>
      </p:sp>
      <p:sp>
        <p:nvSpPr>
          <p:cNvPr id="7" name="Text Placeholder 6"/>
          <p:cNvSpPr>
            <a:spLocks noGrp="1"/>
          </p:cNvSpPr>
          <p:nvPr>
            <p:ph type="body" sz="quarter" idx="10"/>
          </p:nvPr>
        </p:nvSpPr>
        <p:spPr>
          <a:xfrm>
            <a:off x="976567" y="2739678"/>
            <a:ext cx="10245218"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 edit Master text styles</a:t>
            </a:r>
          </a:p>
        </p:txBody>
      </p:sp>
      <p:sp>
        <p:nvSpPr>
          <p:cNvPr id="5" name="Text Placeholder 4"/>
          <p:cNvSpPr>
            <a:spLocks noGrp="1"/>
          </p:cNvSpPr>
          <p:nvPr>
            <p:ph type="body" sz="quarter" idx="11"/>
          </p:nvPr>
        </p:nvSpPr>
        <p:spPr>
          <a:xfrm>
            <a:off x="972598" y="1443190"/>
            <a:ext cx="10240454" cy="914096"/>
          </a:xfrm>
        </p:spPr>
        <p:txBody>
          <a:bodyPr wrap="square" anchor="ctr">
            <a:noAutofit/>
          </a:bodyPr>
          <a:lstStyle>
            <a:lvl1pPr marL="0" indent="0">
              <a:buNone/>
              <a:defRPr sz="6600" spc="-150"/>
            </a:lvl1pPr>
          </a:lstStyle>
          <a:p>
            <a:pPr lvl="0"/>
            <a:r>
              <a:rPr lang="en-US" dirty="0" smtClean="0"/>
              <a:t>Click to edit Master text styles</a:t>
            </a:r>
          </a:p>
        </p:txBody>
      </p:sp>
    </p:spTree>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54939" y="2084172"/>
            <a:ext cx="8067824" cy="4482760"/>
          </a:xfrm>
        </p:spPr>
        <p:txBody>
          <a:bodyPr lIns="182880" tIns="146304" rIns="182880" bIns="146304">
            <a:noAutofit/>
          </a:bodyPr>
          <a:lstStyle>
            <a:lvl1pPr>
              <a:defRPr sz="3528"/>
            </a:lvl1pPr>
            <a:lvl2pPr>
              <a:defRPr sz="2744"/>
            </a:lvl2pPr>
            <a:lvl3pPr>
              <a:defRPr sz="2352"/>
            </a:lvl3pPr>
            <a:lvl4pPr>
              <a:defRPr sz="1960"/>
            </a:lvl4pPr>
            <a:lvl5pPr>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69239" y="2084172"/>
            <a:ext cx="2689274" cy="4482760"/>
          </a:xfrm>
        </p:spPr>
        <p:txBody>
          <a:bodyPr lIns="182880" tIns="146304" rIns="182880" bIns="146304">
            <a:noAutofit/>
          </a:bodyPr>
          <a:lstStyle>
            <a:lvl1pPr algn="l" defTabSz="895974" rtl="0" eaLnBrk="1" latinLnBrk="0" hangingPunct="1">
              <a:spcBef>
                <a:spcPct val="0"/>
              </a:spcBef>
              <a:buNone/>
              <a:defRPr lang="en-US" sz="2352" kern="1200" dirty="0" smtClean="0">
                <a:gradFill>
                  <a:gsLst>
                    <a:gs pos="0">
                      <a:schemeClr val="tx1"/>
                    </a:gs>
                    <a:gs pos="100000">
                      <a:schemeClr val="tx1"/>
                    </a:gs>
                  </a:gsLst>
                  <a:lin ang="5400000" scaled="0"/>
                </a:gradFill>
                <a:latin typeface="+mn-lt"/>
                <a:ea typeface="+mj-ea"/>
                <a:cs typeface="+mj-cs"/>
              </a:defRPr>
            </a:lvl1pPr>
            <a:lvl2pPr algn="l" defTabSz="895974" rtl="0" eaLnBrk="1" latinLnBrk="0" hangingPunct="1">
              <a:spcBef>
                <a:spcPct val="0"/>
              </a:spcBef>
              <a:buNone/>
              <a:defRPr lang="en-US" sz="1568" kern="1200" dirty="0" smtClean="0">
                <a:gradFill>
                  <a:gsLst>
                    <a:gs pos="0">
                      <a:schemeClr val="tx1"/>
                    </a:gs>
                    <a:gs pos="100000">
                      <a:schemeClr val="tx1"/>
                    </a:gs>
                  </a:gsLst>
                  <a:lin ang="5400000" scaled="0"/>
                </a:gradFill>
                <a:latin typeface="+mn-lt"/>
                <a:ea typeface="+mj-ea"/>
                <a:cs typeface="+mj-cs"/>
              </a:defRPr>
            </a:lvl2pPr>
            <a:lvl3pPr marL="223993" indent="0" algn="l" defTabSz="895974" rtl="0" eaLnBrk="1" latinLnBrk="0" hangingPunct="1">
              <a:spcBef>
                <a:spcPct val="0"/>
              </a:spcBef>
              <a:buNone/>
              <a:defRPr lang="en-US" sz="1568" kern="1200" dirty="0" smtClean="0">
                <a:gradFill>
                  <a:gsLst>
                    <a:gs pos="0">
                      <a:schemeClr val="tx1"/>
                    </a:gs>
                    <a:gs pos="100000">
                      <a:schemeClr val="tx1"/>
                    </a:gs>
                  </a:gsLst>
                  <a:lin ang="5400000" scaled="0"/>
                </a:gradFill>
                <a:latin typeface="+mn-lt"/>
                <a:ea typeface="+mj-ea"/>
                <a:cs typeface="+mj-cs"/>
              </a:defRPr>
            </a:lvl3pPr>
            <a:lvl4pPr marL="447986" indent="0" algn="l" defTabSz="895974" rtl="0" eaLnBrk="1" latinLnBrk="0" hangingPunct="1">
              <a:spcBef>
                <a:spcPct val="0"/>
              </a:spcBef>
              <a:buNone/>
              <a:defRPr lang="en-US" sz="1568" kern="1200" dirty="0" smtClean="0">
                <a:gradFill>
                  <a:gsLst>
                    <a:gs pos="0">
                      <a:schemeClr val="tx1"/>
                    </a:gs>
                    <a:gs pos="100000">
                      <a:schemeClr val="tx1"/>
                    </a:gs>
                  </a:gsLst>
                  <a:lin ang="5400000" scaled="0"/>
                </a:gradFill>
                <a:latin typeface="+mn-lt"/>
                <a:ea typeface="+mj-ea"/>
                <a:cs typeface="+mj-cs"/>
              </a:defRPr>
            </a:lvl4pPr>
            <a:lvl5pPr marL="724868" indent="0" algn="l" defTabSz="895974" rtl="0" eaLnBrk="1" latinLnBrk="0" hangingPunct="1">
              <a:spcBef>
                <a:spcPct val="0"/>
              </a:spcBef>
              <a:buNone/>
              <a:defRPr lang="en-US" sz="1568"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p:nvPr userDrawn="1"/>
        </p:nvSpPr>
        <p:spPr bwMode="auto">
          <a:xfrm>
            <a:off x="327025" y="1187450"/>
            <a:ext cx="3508375" cy="388937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13" tIns="45713" rIns="45713" bIns="45713" anchor="ctr"/>
          <a:lstStyle/>
          <a:p>
            <a:pPr algn="ctr" defTabSz="913924">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0" y="6632575"/>
            <a:ext cx="12192000" cy="225425"/>
          </a:xfrm>
          <a:prstGeom prst="rect">
            <a:avLst/>
          </a:prstGeom>
          <a:solidFill>
            <a:srgbClr val="59CB1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13" tIns="45713" rIns="45713" bIns="45713" anchor="ctr"/>
          <a:lstStyle/>
          <a:p>
            <a:pPr algn="ctr" defTabSz="913924">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4384457" y="1935370"/>
            <a:ext cx="6834947" cy="997196"/>
          </a:xfrm>
        </p:spPr>
        <p:txBody>
          <a:bodyPr anchor="b">
            <a:noAutofit/>
          </a:bodyPr>
          <a:lstStyle>
            <a:lvl1pPr>
              <a:defRPr sz="5998" spc="-150" baseline="0"/>
            </a:lvl1pPr>
          </a:lstStyle>
          <a:p>
            <a:r>
              <a:rPr lang="en-US" dirty="0" smtClean="0"/>
              <a:t>Click to edit Master title style</a:t>
            </a:r>
            <a:endParaRPr lang="en-US" dirty="0"/>
          </a:p>
        </p:txBody>
      </p:sp>
      <p:sp>
        <p:nvSpPr>
          <p:cNvPr id="5" name="Text Placeholder 4"/>
          <p:cNvSpPr>
            <a:spLocks noGrp="1"/>
          </p:cNvSpPr>
          <p:nvPr>
            <p:ph type="body" sz="quarter" idx="12"/>
          </p:nvPr>
        </p:nvSpPr>
        <p:spPr>
          <a:xfrm>
            <a:off x="4384457" y="3176526"/>
            <a:ext cx="6834947" cy="498598"/>
          </a:xfrm>
        </p:spPr>
        <p:txBody>
          <a:bodyPr>
            <a:noAutofit/>
          </a:bodyPr>
          <a:lstStyle>
            <a:lvl1pPr marL="0" indent="0">
              <a:spcBef>
                <a:spcPts val="0"/>
              </a:spcBef>
              <a:buNone/>
              <a:defRPr sz="3200" spc="-70" baseline="0">
                <a:solidFill>
                  <a:schemeClr val="accent2">
                    <a:alpha val="99000"/>
                  </a:schemeClr>
                </a:solidFill>
                <a:latin typeface="+mj-lt"/>
              </a:defRPr>
            </a:lvl1pPr>
          </a:lstStyle>
          <a:p>
            <a:pPr lvl="0"/>
            <a:r>
              <a:rPr lang="en-US" dirty="0" smtClean="0"/>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7970A1-BC45-4911-BD41-032BE74CAD85}" type="datetimeFigureOut">
              <a:rPr lang="en-US"/>
              <a:pPr>
                <a:defRPr/>
              </a:pPr>
              <a:t>3/10/2014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CE06189-EF75-44A1-B1B9-5E13543F653D}"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3" y="4343400"/>
            <a:ext cx="10240453"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094" indent="0" algn="ctr">
              <a:buNone/>
              <a:defRPr>
                <a:solidFill>
                  <a:schemeClr val="tx1">
                    <a:tint val="75000"/>
                  </a:schemeClr>
                </a:solidFill>
              </a:defRPr>
            </a:lvl2pPr>
            <a:lvl3pPr marL="914188" indent="0" algn="ctr">
              <a:buNone/>
              <a:defRPr>
                <a:solidFill>
                  <a:schemeClr val="tx1">
                    <a:tint val="75000"/>
                  </a:schemeClr>
                </a:solidFill>
              </a:defRPr>
            </a:lvl3pPr>
            <a:lvl4pPr marL="1371282" indent="0" algn="ctr">
              <a:buNone/>
              <a:defRPr>
                <a:solidFill>
                  <a:schemeClr val="tx1">
                    <a:tint val="75000"/>
                  </a:schemeClr>
                </a:solidFill>
              </a:defRPr>
            </a:lvl4pPr>
            <a:lvl5pPr marL="1828376" indent="0" algn="ctr">
              <a:buNone/>
              <a:defRPr>
                <a:solidFill>
                  <a:schemeClr val="tx1">
                    <a:tint val="75000"/>
                  </a:schemeClr>
                </a:solidFill>
              </a:defRPr>
            </a:lvl5pPr>
            <a:lvl6pPr marL="2285470" indent="0" algn="ctr">
              <a:buNone/>
              <a:defRPr>
                <a:solidFill>
                  <a:schemeClr val="tx1">
                    <a:tint val="75000"/>
                  </a:schemeClr>
                </a:solidFill>
              </a:defRPr>
            </a:lvl6pPr>
            <a:lvl7pPr marL="2742563" indent="0" algn="ctr">
              <a:buNone/>
              <a:defRPr>
                <a:solidFill>
                  <a:schemeClr val="tx1">
                    <a:tint val="75000"/>
                  </a:schemeClr>
                </a:solidFill>
              </a:defRPr>
            </a:lvl7pPr>
            <a:lvl8pPr marL="3199657" indent="0" algn="ctr">
              <a:buNone/>
              <a:defRPr>
                <a:solidFill>
                  <a:schemeClr val="tx1">
                    <a:tint val="75000"/>
                  </a:schemeClr>
                </a:solidFill>
              </a:defRPr>
            </a:lvl8pPr>
            <a:lvl9pPr marL="3656751" indent="0" algn="ctr">
              <a:buNone/>
              <a:defRPr>
                <a:solidFill>
                  <a:schemeClr val="tx1">
                    <a:tint val="75000"/>
                  </a:schemeClr>
                </a:solidFill>
              </a:defRPr>
            </a:lvl9pPr>
          </a:lstStyle>
          <a:p>
            <a:pPr lvl="0"/>
            <a:r>
              <a:rPr lang="en-US" smtClean="0"/>
              <a:t>Click to edit Master subtitle style</a:t>
            </a:r>
            <a:endParaRPr lang="en-US" dirty="0"/>
          </a:p>
        </p:txBody>
      </p:sp>
      <p:sp>
        <p:nvSpPr>
          <p:cNvPr id="7" name="Text Placeholder 6"/>
          <p:cNvSpPr>
            <a:spLocks noGrp="1"/>
          </p:cNvSpPr>
          <p:nvPr>
            <p:ph type="body" sz="quarter" idx="10"/>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598" b="0" kern="1200" cap="none" spc="-400" baseline="0" dirty="0" smtClean="0">
                <a:ln w="3175">
                  <a:noFill/>
                </a:ln>
                <a:solidFill>
                  <a:schemeClr val="accent2"/>
                </a:solidFill>
                <a:effectLst/>
                <a:latin typeface="+mj-lt"/>
                <a:ea typeface="+mn-ea"/>
                <a:cs typeface="Arial" charset="0"/>
              </a:defRPr>
            </a:lvl1pPr>
          </a:lstStyle>
          <a:p>
            <a:pPr lvl="0"/>
            <a:r>
              <a:rPr lang="en-US" dirty="0" smtClean="0"/>
              <a:t>Click to edit Master text styles</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598" spc="-150"/>
            </a:lvl1pPr>
          </a:lstStyle>
          <a:p>
            <a:pPr lvl="0"/>
            <a:r>
              <a:rPr lang="en-US" smtClean="0"/>
              <a:t>Click to edit Master text styles</a:t>
            </a: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2331" y="161926"/>
            <a:ext cx="10128834" cy="747896"/>
          </a:xfrm>
        </p:spPr>
        <p:txBody>
          <a:bodyPr/>
          <a:lstStyle>
            <a:lvl1pPr>
              <a:defRPr lang="en-US" dirty="0"/>
            </a:lvl1pPr>
          </a:lstStyle>
          <a:p>
            <a:pPr lvl="0"/>
            <a:r>
              <a:rPr lang="en-US" dirty="0"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09" indent="-284109">
              <a:buFont typeface="Wingdings" pitchFamily="2" charset="2"/>
              <a:buChar char=""/>
              <a:defRPr sz="4000"/>
            </a:lvl1pPr>
            <a:lvl2pPr marL="517426" indent="-233318">
              <a:buFont typeface="Wingdings" pitchFamily="2" charset="2"/>
              <a:buChar char=""/>
              <a:defRPr>
                <a:latin typeface="+mn-lt"/>
              </a:defRPr>
            </a:lvl2pPr>
            <a:lvl3pPr marL="741221" indent="-223795">
              <a:buFont typeface="Wingdings" pitchFamily="2" charset="2"/>
              <a:buChar char=""/>
              <a:tabLst/>
              <a:defRPr>
                <a:latin typeface="+mn-lt"/>
              </a:defRPr>
            </a:lvl3pPr>
            <a:lvl4pPr marL="914225" indent="-173004">
              <a:buFont typeface="Wingdings" pitchFamily="2" charset="2"/>
              <a:buChar char=""/>
              <a:defRPr>
                <a:latin typeface="+mn-lt"/>
              </a:defRPr>
            </a:lvl4pPr>
            <a:lvl5pPr marL="1087229" indent="-173004">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2331" y="161926"/>
            <a:ext cx="10128834" cy="747896"/>
          </a:xfrm>
        </p:spPr>
        <p:txBody>
          <a:bodyPr/>
          <a:lstStyle>
            <a:lvl1pPr>
              <a:defRPr lang="en-US" baseline="0" dirty="0"/>
            </a:lvl1pPr>
          </a:lstStyle>
          <a:p>
            <a:pPr lvl="0"/>
            <a:r>
              <a:rPr lang="en-US" smtClean="0"/>
              <a:t>Click to edit Master title style</a:t>
            </a:r>
            <a:endParaRPr lang="en-US" dirty="0"/>
          </a:p>
        </p:txBody>
      </p:sp>
      <p:sp>
        <p:nvSpPr>
          <p:cNvPr id="5" name="Text Placeholder 4"/>
          <p:cNvSpPr>
            <a:spLocks noGrp="1"/>
          </p:cNvSpPr>
          <p:nvPr>
            <p:ph type="body" sz="quarter" idx="10"/>
          </p:nvPr>
        </p:nvSpPr>
        <p:spPr>
          <a:xfrm>
            <a:off x="519248" y="1830988"/>
            <a:ext cx="11151917" cy="2043636"/>
          </a:xfrm>
          <a:prstGeom prst="rect">
            <a:avLst/>
          </a:prstGeom>
        </p:spPr>
        <p:txBody>
          <a:bodyPr/>
          <a:lstStyle>
            <a:lvl1pPr marL="284109" indent="-284109">
              <a:buFont typeface="Wingdings" pitchFamily="2" charset="2"/>
              <a:buChar char=""/>
              <a:defRPr sz="4000"/>
            </a:lvl1pPr>
            <a:lvl2pPr marL="517426" indent="-233318">
              <a:buFont typeface="Wingdings" pitchFamily="2" charset="2"/>
              <a:buChar char=""/>
              <a:defRPr>
                <a:latin typeface="+mn-lt"/>
              </a:defRPr>
            </a:lvl2pPr>
            <a:lvl3pPr marL="741221" indent="-223795">
              <a:buFont typeface="Wingdings" pitchFamily="2" charset="2"/>
              <a:buChar char=""/>
              <a:tabLst/>
              <a:defRPr>
                <a:latin typeface="+mn-lt"/>
              </a:defRPr>
            </a:lvl3pPr>
            <a:lvl4pPr marL="914225" indent="-173004">
              <a:buFont typeface="Wingdings" pitchFamily="2" charset="2"/>
              <a:buChar char=""/>
              <a:defRPr>
                <a:latin typeface="+mn-lt"/>
              </a:defRPr>
            </a:lvl4pPr>
            <a:lvl5pPr marL="1087229" indent="-173004">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1542331" y="1201961"/>
            <a:ext cx="10128834" cy="387798"/>
          </a:xfrm>
        </p:spPr>
        <p:txBody>
          <a:bodyPr/>
          <a:lstStyle>
            <a:lvl1pPr marL="0" indent="0">
              <a:buNone/>
              <a:defRPr sz="2800" baseline="0"/>
            </a:lvl1pPr>
          </a:lstStyle>
          <a:p>
            <a:pPr lvl="0"/>
            <a:r>
              <a:rPr lang="en-US" smtClean="0"/>
              <a:t>Click to edit Master text styles</a:t>
            </a: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tx1"/>
                    </a:gs>
                    <a:gs pos="6000">
                      <a:schemeClr val="tx1"/>
                    </a:gs>
                  </a:gsLst>
                  <a:lin ang="5400000" scaled="0"/>
                </a:gradFill>
              </a:defRPr>
            </a:lvl2pPr>
            <a:lvl3pPr marL="231730" indent="0">
              <a:buNone/>
              <a:defRPr sz="2000">
                <a:gradFill>
                  <a:gsLst>
                    <a:gs pos="100000">
                      <a:schemeClr val="tx1"/>
                    </a:gs>
                    <a:gs pos="6000">
                      <a:schemeClr val="tx1"/>
                    </a:gs>
                  </a:gsLst>
                  <a:lin ang="5400000" scaled="0"/>
                </a:gradFill>
              </a:defRPr>
            </a:lvl3pPr>
            <a:lvl4pPr marL="457112" indent="0">
              <a:buNone/>
              <a:defRPr sz="2000">
                <a:gradFill>
                  <a:gsLst>
                    <a:gs pos="100000">
                      <a:schemeClr val="tx1"/>
                    </a:gs>
                    <a:gs pos="6000">
                      <a:schemeClr val="tx1"/>
                    </a:gs>
                  </a:gsLst>
                  <a:lin ang="5400000" scaled="0"/>
                </a:gradFill>
              </a:defRPr>
            </a:lvl4pPr>
            <a:lvl5pPr marL="693604" indent="0">
              <a:buNone/>
              <a:defRPr sz="20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a:gradFill>
                  <a:gsLst>
                    <a:gs pos="100000">
                      <a:schemeClr val="tx1"/>
                    </a:gs>
                    <a:gs pos="0">
                      <a:schemeClr val="tx1"/>
                    </a:gs>
                  </a:gsLst>
                  <a:lin ang="5400000" scaled="0"/>
                </a:gradFill>
              </a:defRPr>
            </a:lvl2pPr>
            <a:lvl3pPr marL="231730" indent="0">
              <a:buNone/>
              <a:defRPr sz="2000">
                <a:gradFill>
                  <a:gsLst>
                    <a:gs pos="100000">
                      <a:schemeClr val="tx1"/>
                    </a:gs>
                    <a:gs pos="0">
                      <a:schemeClr val="tx1"/>
                    </a:gs>
                  </a:gsLst>
                  <a:lin ang="5400000" scaled="0"/>
                </a:gradFill>
              </a:defRPr>
            </a:lvl3pPr>
            <a:lvl4pPr marL="457112" indent="0">
              <a:buNone/>
              <a:defRPr sz="2000">
                <a:gradFill>
                  <a:gsLst>
                    <a:gs pos="100000">
                      <a:schemeClr val="tx1"/>
                    </a:gs>
                    <a:gs pos="0">
                      <a:schemeClr val="tx1"/>
                    </a:gs>
                  </a:gsLst>
                  <a:lin ang="5400000" scaled="0"/>
                </a:gradFill>
              </a:defRPr>
            </a:lvl4pPr>
            <a:lvl5pPr marL="693604" indent="0">
              <a:buNone/>
              <a:defRPr sz="20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20835" y="1447800"/>
            <a:ext cx="5396366" cy="2351413"/>
          </a:xfrm>
        </p:spPr>
        <p:txBody>
          <a:bodyPr/>
          <a:lstStyle>
            <a:lvl1pPr marL="292044" indent="-292044">
              <a:spcBef>
                <a:spcPts val="1200"/>
              </a:spcBef>
              <a:buClr>
                <a:schemeClr val="tx1"/>
              </a:buClr>
              <a:buFont typeface="Wingdings" pitchFamily="2" charset="2"/>
              <a:buChar char=""/>
              <a:defRPr/>
            </a:lvl1pPr>
            <a:lvl2pPr marL="520600" indent="-228556">
              <a:defRPr sz="2000"/>
            </a:lvl2pPr>
            <a:lvl3pPr marL="685668" indent="-165068">
              <a:tabLst/>
              <a:defRPr sz="2000"/>
            </a:lvl3pPr>
            <a:lvl4pPr marL="863435" indent="-177766">
              <a:defRPr/>
            </a:lvl4pPr>
            <a:lvl5pPr marL="1028502" indent="-165068">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2" y="1447801"/>
            <a:ext cx="5396366" cy="2351413"/>
          </a:xfrm>
        </p:spPr>
        <p:txBody>
          <a:bodyPr/>
          <a:lstStyle>
            <a:lvl1pPr marL="339660" indent="-339660">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4879" indent="-342834">
              <a:defRPr lang="en-US" sz="2000" kern="1200" spc="0" baseline="0" dirty="0" smtClean="0">
                <a:gradFill>
                  <a:gsLst>
                    <a:gs pos="1250">
                      <a:schemeClr val="tx1"/>
                    </a:gs>
                    <a:gs pos="100000">
                      <a:schemeClr val="tx1"/>
                    </a:gs>
                  </a:gsLst>
                  <a:lin ang="5400000" scaled="0"/>
                </a:gradFill>
                <a:latin typeface="+mn-lt"/>
                <a:ea typeface="+mn-ea"/>
                <a:cs typeface="+mn-cs"/>
              </a:defRPr>
            </a:lvl2pPr>
            <a:lvl3pPr marL="863435" indent="-342834">
              <a:defRPr lang="en-US" sz="2000" kern="1200" spc="0" baseline="0" dirty="0" smtClean="0">
                <a:gradFill>
                  <a:gsLst>
                    <a:gs pos="1250">
                      <a:schemeClr val="tx1"/>
                    </a:gs>
                    <a:gs pos="100000">
                      <a:schemeClr val="tx1"/>
                    </a:gs>
                  </a:gsLst>
                  <a:lin ang="5400000" scaled="0"/>
                </a:gradFill>
                <a:latin typeface="+mn-lt"/>
                <a:ea typeface="+mn-ea"/>
                <a:cs typeface="+mn-cs"/>
              </a:defRPr>
            </a:lvl3pPr>
            <a:lvl4pPr marL="1028502" indent="-342834">
              <a:defRPr lang="en-US" sz="2000" kern="1200" spc="0" baseline="0" dirty="0" smtClean="0">
                <a:gradFill>
                  <a:gsLst>
                    <a:gs pos="1250">
                      <a:schemeClr val="tx1"/>
                    </a:gs>
                    <a:gs pos="100000">
                      <a:schemeClr val="tx1"/>
                    </a:gs>
                  </a:gsLst>
                  <a:lin ang="5400000" scaled="0"/>
                </a:gradFill>
                <a:latin typeface="+mn-lt"/>
                <a:ea typeface="+mn-ea"/>
                <a:cs typeface="+mn-cs"/>
              </a:defRPr>
            </a:lvl4pPr>
            <a:lvl5pPr marL="1206268" indent="-342834">
              <a:defRPr lang="en-US" sz="2000" kern="1200" spc="0" baseline="0" dirty="0">
                <a:gradFill>
                  <a:gsLst>
                    <a:gs pos="1250">
                      <a:schemeClr val="tx1"/>
                    </a:gs>
                    <a:gs pos="100000">
                      <a:schemeClr val="tx1"/>
                    </a:gs>
                  </a:gsLst>
                  <a:lin ang="5400000" scaled="0"/>
                </a:gra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835" y="1447801"/>
            <a:ext cx="5396366" cy="2462213"/>
          </a:xfrm>
        </p:spPr>
        <p:txBody>
          <a:bodyPr/>
          <a:lstStyle>
            <a:lvl1pPr marL="0" indent="0">
              <a:spcBef>
                <a:spcPts val="1200"/>
              </a:spcBef>
              <a:buNone/>
              <a:defRPr sz="4000">
                <a:solidFill>
                  <a:schemeClr val="accent2"/>
                </a:solidFill>
                <a:latin typeface="+mj-lt"/>
              </a:defRPr>
            </a:lvl1pPr>
            <a:lvl2pPr marL="0" indent="0">
              <a:buNone/>
              <a:defRPr sz="2000"/>
            </a:lvl2pPr>
            <a:lvl3pPr marL="233318" indent="0">
              <a:buNone/>
              <a:defRPr sz="2000"/>
            </a:lvl3pPr>
            <a:lvl4pPr marL="457112" indent="0">
              <a:buNone/>
              <a:defRPr sz="2000"/>
            </a:lvl4pPr>
            <a:lvl5pPr marL="693604"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2" y="1447801"/>
            <a:ext cx="5396366" cy="2462213"/>
          </a:xfrm>
        </p:spPr>
        <p:txBody>
          <a:bodyPr/>
          <a:lstStyle>
            <a:lvl1pPr marL="0" indent="0">
              <a:spcBef>
                <a:spcPts val="1200"/>
              </a:spcBef>
              <a:buNone/>
              <a:defRPr lang="en-US" sz="4000" kern="1200" spc="-70" baseline="0" dirty="0" smtClean="0">
                <a:solidFill>
                  <a:schemeClr val="accent2"/>
                </a:solidFill>
                <a:latin typeface="+mj-lt"/>
                <a:ea typeface="+mn-ea"/>
                <a:cs typeface="+mn-cs"/>
              </a:defRPr>
            </a:lvl1pPr>
            <a:lvl2pPr marL="3174"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18"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286"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256"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835" y="1447801"/>
            <a:ext cx="5396366"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a:lvl2pPr>
            <a:lvl3pPr marL="233318" indent="0">
              <a:buNone/>
              <a:defRPr sz="2000"/>
            </a:lvl3pPr>
            <a:lvl4pPr marL="457112" indent="0">
              <a:buNone/>
              <a:defRPr sz="2000"/>
            </a:lvl4pPr>
            <a:lvl5pPr marL="693604"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2" y="1447801"/>
            <a:ext cx="5396366"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4"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18"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286"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256"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E2C189-27C2-4D05-9B75-484C8F2E5F6B}" type="datetimeFigureOut">
              <a:rPr lang="en-US"/>
              <a:pPr>
                <a:defRPr/>
              </a:pPr>
              <a:t>3/10/2014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86005C-5182-4D01-9148-04A67B0B01E4}"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4" name="Rectangle 2"/>
          <p:cNvSpPr/>
          <p:nvPr userDrawn="1"/>
        </p:nvSpPr>
        <p:spPr bwMode="hidden">
          <a:xfrm>
            <a:off x="0" y="1155700"/>
            <a:ext cx="12192000" cy="57023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13" tIns="45713" rIns="45713" bIns="45713" anchor="ctr"/>
          <a:lstStyle/>
          <a:p>
            <a:pPr algn="ctr" defTabSz="913924">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3"/>
          <p:cNvSpPr/>
          <p:nvPr userDrawn="1"/>
        </p:nvSpPr>
        <p:spPr bwMode="auto">
          <a:xfrm>
            <a:off x="0" y="6153150"/>
            <a:ext cx="12192000" cy="7048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13" tIns="45713" rIns="45713" bIns="45713" anchor="ctr"/>
          <a:lstStyle/>
          <a:p>
            <a:pPr algn="ctr" defTabSz="913924">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8453" y="1447800"/>
            <a:ext cx="11155093"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660" indent="0">
              <a:buNone/>
              <a:defRPr>
                <a:gradFill>
                  <a:gsLst>
                    <a:gs pos="1250">
                      <a:srgbClr val="000000"/>
                    </a:gs>
                    <a:gs pos="100000">
                      <a:srgbClr val="000000"/>
                    </a:gs>
                  </a:gsLst>
                  <a:lin ang="5400000" scaled="0"/>
                </a:gradFill>
                <a:latin typeface="Consolas" pitchFamily="49" charset="0"/>
                <a:cs typeface="Consolas" pitchFamily="49" charset="0"/>
              </a:defRPr>
            </a:lvl2pPr>
            <a:lvl3pPr marL="57297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359"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090"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5"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799"/>
            <a:ext cx="11151917" cy="2043636"/>
          </a:xfrm>
          <a:prstGeom prst="rect">
            <a:avLst/>
          </a:prstGeom>
        </p:spPr>
        <p:txBody>
          <a:bodyPr/>
          <a:lstStyle>
            <a:lvl1pPr marL="342834" indent="-34283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529" indent="-28569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225" indent="-28569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2781" indent="-22855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337" indent="-22855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08001" y="1411556"/>
            <a:ext cx="11176001" cy="198823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Demo, Video - Accent 2">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3" y="4343400"/>
            <a:ext cx="10240453"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094" indent="0" algn="ctr">
              <a:buNone/>
              <a:defRPr>
                <a:solidFill>
                  <a:schemeClr val="tx1">
                    <a:tint val="75000"/>
                  </a:schemeClr>
                </a:solidFill>
              </a:defRPr>
            </a:lvl2pPr>
            <a:lvl3pPr marL="914188" indent="0" algn="ctr">
              <a:buNone/>
              <a:defRPr>
                <a:solidFill>
                  <a:schemeClr val="tx1">
                    <a:tint val="75000"/>
                  </a:schemeClr>
                </a:solidFill>
              </a:defRPr>
            </a:lvl3pPr>
            <a:lvl4pPr marL="1371282" indent="0" algn="ctr">
              <a:buNone/>
              <a:defRPr>
                <a:solidFill>
                  <a:schemeClr val="tx1">
                    <a:tint val="75000"/>
                  </a:schemeClr>
                </a:solidFill>
              </a:defRPr>
            </a:lvl4pPr>
            <a:lvl5pPr marL="1828376" indent="0" algn="ctr">
              <a:buNone/>
              <a:defRPr>
                <a:solidFill>
                  <a:schemeClr val="tx1">
                    <a:tint val="75000"/>
                  </a:schemeClr>
                </a:solidFill>
              </a:defRPr>
            </a:lvl5pPr>
            <a:lvl6pPr marL="2285470" indent="0" algn="ctr">
              <a:buNone/>
              <a:defRPr>
                <a:solidFill>
                  <a:schemeClr val="tx1">
                    <a:tint val="75000"/>
                  </a:schemeClr>
                </a:solidFill>
              </a:defRPr>
            </a:lvl6pPr>
            <a:lvl7pPr marL="2742563" indent="0" algn="ctr">
              <a:buNone/>
              <a:defRPr>
                <a:solidFill>
                  <a:schemeClr val="tx1">
                    <a:tint val="75000"/>
                  </a:schemeClr>
                </a:solidFill>
              </a:defRPr>
            </a:lvl7pPr>
            <a:lvl8pPr marL="3199657" indent="0" algn="ctr">
              <a:buNone/>
              <a:defRPr>
                <a:solidFill>
                  <a:schemeClr val="tx1">
                    <a:tint val="75000"/>
                  </a:schemeClr>
                </a:solidFill>
              </a:defRPr>
            </a:lvl8pPr>
            <a:lvl9pPr marL="3656751" indent="0" algn="ctr">
              <a:buNone/>
              <a:defRPr>
                <a:solidFill>
                  <a:schemeClr val="tx1">
                    <a:tint val="75000"/>
                  </a:schemeClr>
                </a:solidFill>
              </a:defRPr>
            </a:lvl9pPr>
          </a:lstStyle>
          <a:p>
            <a:pPr lvl="0"/>
            <a:r>
              <a:rPr lang="en-US" dirty="0" smtClean="0"/>
              <a:t>Click to edit Master subtitle style</a:t>
            </a:r>
            <a:endParaRPr lang="en-US" dirty="0"/>
          </a:p>
        </p:txBody>
      </p:sp>
      <p:sp>
        <p:nvSpPr>
          <p:cNvPr id="7" name="Text Placeholder 6"/>
          <p:cNvSpPr>
            <a:spLocks noGrp="1"/>
          </p:cNvSpPr>
          <p:nvPr>
            <p:ph type="body" sz="quarter" idx="10"/>
          </p:nvPr>
        </p:nvSpPr>
        <p:spPr>
          <a:xfrm>
            <a:off x="976568" y="2739678"/>
            <a:ext cx="10245218"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598"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 edit Master text styles</a:t>
            </a:r>
          </a:p>
        </p:txBody>
      </p:sp>
      <p:sp>
        <p:nvSpPr>
          <p:cNvPr id="5" name="Text Placeholder 4"/>
          <p:cNvSpPr>
            <a:spLocks noGrp="1"/>
          </p:cNvSpPr>
          <p:nvPr>
            <p:ph type="body" sz="quarter" idx="11"/>
          </p:nvPr>
        </p:nvSpPr>
        <p:spPr>
          <a:xfrm>
            <a:off x="972598" y="1443190"/>
            <a:ext cx="10240454" cy="914096"/>
          </a:xfrm>
        </p:spPr>
        <p:txBody>
          <a:bodyPr wrap="square" anchor="ctr">
            <a:noAutofit/>
          </a:bodyPr>
          <a:lstStyle>
            <a:lvl1pPr marL="0" indent="0">
              <a:buNone/>
              <a:defRPr sz="6598" spc="-150"/>
            </a:lvl1pPr>
          </a:lstStyle>
          <a:p>
            <a:pPr lvl="0"/>
            <a:r>
              <a:rPr lang="en-US" dirty="0" smtClean="0"/>
              <a:t>Click to edit Master text styles</a:t>
            </a: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54940" y="2084172"/>
            <a:ext cx="8067824" cy="4482760"/>
          </a:xfrm>
        </p:spPr>
        <p:txBody>
          <a:bodyPr lIns="182880" tIns="146304" rIns="182880" bIns="146304">
            <a:noAutofit/>
          </a:bodyPr>
          <a:lstStyle>
            <a:lvl1pPr>
              <a:defRPr sz="3527"/>
            </a:lvl1pPr>
            <a:lvl2pPr>
              <a:defRPr sz="2744"/>
            </a:lvl2pPr>
            <a:lvl3pPr>
              <a:defRPr sz="2352"/>
            </a:lvl3pPr>
            <a:lvl4pPr>
              <a:defRPr sz="1960"/>
            </a:lvl4pPr>
            <a:lvl5pPr>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69239" y="2084172"/>
            <a:ext cx="2689274" cy="4482760"/>
          </a:xfrm>
        </p:spPr>
        <p:txBody>
          <a:bodyPr lIns="182880" tIns="146304" rIns="182880" bIns="146304">
            <a:noAutofit/>
          </a:bodyPr>
          <a:lstStyle>
            <a:lvl1pPr algn="l" defTabSz="895802" rtl="0" eaLnBrk="1" latinLnBrk="0" hangingPunct="1">
              <a:spcBef>
                <a:spcPct val="0"/>
              </a:spcBef>
              <a:buNone/>
              <a:defRPr lang="en-US" sz="2352" kern="1200" dirty="0" smtClean="0">
                <a:gradFill>
                  <a:gsLst>
                    <a:gs pos="0">
                      <a:schemeClr val="tx1"/>
                    </a:gs>
                    <a:gs pos="100000">
                      <a:schemeClr val="tx1"/>
                    </a:gs>
                  </a:gsLst>
                  <a:lin ang="5400000" scaled="0"/>
                </a:gradFill>
                <a:latin typeface="+mn-lt"/>
                <a:ea typeface="+mj-ea"/>
                <a:cs typeface="+mj-cs"/>
              </a:defRPr>
            </a:lvl1pPr>
            <a:lvl2pPr algn="l" defTabSz="895802" rtl="0" eaLnBrk="1" latinLnBrk="0" hangingPunct="1">
              <a:spcBef>
                <a:spcPct val="0"/>
              </a:spcBef>
              <a:buNone/>
              <a:defRPr lang="en-US" sz="1567" kern="1200" dirty="0" smtClean="0">
                <a:gradFill>
                  <a:gsLst>
                    <a:gs pos="0">
                      <a:schemeClr val="tx1"/>
                    </a:gs>
                    <a:gs pos="100000">
                      <a:schemeClr val="tx1"/>
                    </a:gs>
                  </a:gsLst>
                  <a:lin ang="5400000" scaled="0"/>
                </a:gradFill>
                <a:latin typeface="+mn-lt"/>
                <a:ea typeface="+mj-ea"/>
                <a:cs typeface="+mj-cs"/>
              </a:defRPr>
            </a:lvl2pPr>
            <a:lvl3pPr marL="223950" indent="0" algn="l" defTabSz="895802" rtl="0" eaLnBrk="1" latinLnBrk="0" hangingPunct="1">
              <a:spcBef>
                <a:spcPct val="0"/>
              </a:spcBef>
              <a:buNone/>
              <a:defRPr lang="en-US" sz="1567" kern="1200" dirty="0" smtClean="0">
                <a:gradFill>
                  <a:gsLst>
                    <a:gs pos="0">
                      <a:schemeClr val="tx1"/>
                    </a:gs>
                    <a:gs pos="100000">
                      <a:schemeClr val="tx1"/>
                    </a:gs>
                  </a:gsLst>
                  <a:lin ang="5400000" scaled="0"/>
                </a:gradFill>
                <a:latin typeface="+mn-lt"/>
                <a:ea typeface="+mj-ea"/>
                <a:cs typeface="+mj-cs"/>
              </a:defRPr>
            </a:lvl3pPr>
            <a:lvl4pPr marL="447900" indent="0" algn="l" defTabSz="895802" rtl="0" eaLnBrk="1" latinLnBrk="0" hangingPunct="1">
              <a:spcBef>
                <a:spcPct val="0"/>
              </a:spcBef>
              <a:buNone/>
              <a:defRPr lang="en-US" sz="1567" kern="1200" dirty="0" smtClean="0">
                <a:gradFill>
                  <a:gsLst>
                    <a:gs pos="0">
                      <a:schemeClr val="tx1"/>
                    </a:gs>
                    <a:gs pos="100000">
                      <a:schemeClr val="tx1"/>
                    </a:gs>
                  </a:gsLst>
                  <a:lin ang="5400000" scaled="0"/>
                </a:gradFill>
                <a:latin typeface="+mn-lt"/>
                <a:ea typeface="+mj-ea"/>
                <a:cs typeface="+mj-cs"/>
              </a:defRPr>
            </a:lvl4pPr>
            <a:lvl5pPr marL="724729" indent="0" algn="l" defTabSz="895802" rtl="0" eaLnBrk="1" latinLnBrk="0" hangingPunct="1">
              <a:spcBef>
                <a:spcPct val="0"/>
              </a:spcBef>
              <a:buNone/>
              <a:defRPr lang="en-US" sz="1567"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3CDF54FD-F953-4E48-8A40-A8AB0D566F7B}" type="datetimeFigureOut">
              <a:rPr lang="en-US"/>
              <a:pPr>
                <a:defRPr/>
              </a:pPr>
              <a:t>3/10/2014</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en-US"/>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CE24E62A-08C2-4B01-9A2A-3B96FBBBD967}"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p:nvPr userDrawn="1"/>
        </p:nvSpPr>
        <p:spPr bwMode="auto">
          <a:xfrm>
            <a:off x="327025" y="1187450"/>
            <a:ext cx="3508375" cy="388937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13" tIns="45713" rIns="45713" bIns="45713" anchor="ctr"/>
          <a:lstStyle/>
          <a:p>
            <a:pPr algn="ctr" defTabSz="913924">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0" y="6632575"/>
            <a:ext cx="12192000" cy="225425"/>
          </a:xfrm>
          <a:prstGeom prst="rect">
            <a:avLst/>
          </a:prstGeom>
          <a:solidFill>
            <a:srgbClr val="59CB1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13" tIns="45713" rIns="45713" bIns="45713" anchor="ctr"/>
          <a:lstStyle/>
          <a:p>
            <a:pPr algn="ctr" defTabSz="913924">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4384457" y="1935370"/>
            <a:ext cx="6834947" cy="997196"/>
          </a:xfrm>
        </p:spPr>
        <p:txBody>
          <a:bodyPr anchor="b">
            <a:noAutofit/>
          </a:bodyPr>
          <a:lstStyle>
            <a:lvl1pPr>
              <a:defRPr sz="5998" spc="-150" baseline="0"/>
            </a:lvl1pPr>
          </a:lstStyle>
          <a:p>
            <a:r>
              <a:rPr lang="en-US" dirty="0" smtClean="0"/>
              <a:t>Click to edit Master title style</a:t>
            </a:r>
            <a:endParaRPr lang="en-US" dirty="0"/>
          </a:p>
        </p:txBody>
      </p:sp>
      <p:sp>
        <p:nvSpPr>
          <p:cNvPr id="5" name="Text Placeholder 4"/>
          <p:cNvSpPr>
            <a:spLocks noGrp="1"/>
          </p:cNvSpPr>
          <p:nvPr>
            <p:ph type="body" sz="quarter" idx="12"/>
          </p:nvPr>
        </p:nvSpPr>
        <p:spPr>
          <a:xfrm>
            <a:off x="4384457" y="3176526"/>
            <a:ext cx="6834947" cy="498598"/>
          </a:xfrm>
        </p:spPr>
        <p:txBody>
          <a:bodyPr>
            <a:noAutofit/>
          </a:bodyPr>
          <a:lstStyle>
            <a:lvl1pPr marL="0" indent="0">
              <a:spcBef>
                <a:spcPts val="0"/>
              </a:spcBef>
              <a:buNone/>
              <a:defRPr sz="3200" spc="-70" baseline="0">
                <a:solidFill>
                  <a:schemeClr val="accent2">
                    <a:alpha val="99000"/>
                  </a:schemeClr>
                </a:solidFill>
                <a:latin typeface="+mj-lt"/>
              </a:defRPr>
            </a:lvl1pPr>
          </a:lstStyle>
          <a:p>
            <a:pPr lvl="0"/>
            <a:r>
              <a:rPr lang="en-US" dirty="0" smtClean="0"/>
              <a:t>Click to edit Master text styles</a:t>
            </a: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3" y="4343400"/>
            <a:ext cx="10240453"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094" indent="0" algn="ctr">
              <a:buNone/>
              <a:defRPr>
                <a:solidFill>
                  <a:schemeClr val="tx1">
                    <a:tint val="75000"/>
                  </a:schemeClr>
                </a:solidFill>
              </a:defRPr>
            </a:lvl2pPr>
            <a:lvl3pPr marL="914188" indent="0" algn="ctr">
              <a:buNone/>
              <a:defRPr>
                <a:solidFill>
                  <a:schemeClr val="tx1">
                    <a:tint val="75000"/>
                  </a:schemeClr>
                </a:solidFill>
              </a:defRPr>
            </a:lvl3pPr>
            <a:lvl4pPr marL="1371282" indent="0" algn="ctr">
              <a:buNone/>
              <a:defRPr>
                <a:solidFill>
                  <a:schemeClr val="tx1">
                    <a:tint val="75000"/>
                  </a:schemeClr>
                </a:solidFill>
              </a:defRPr>
            </a:lvl4pPr>
            <a:lvl5pPr marL="1828376" indent="0" algn="ctr">
              <a:buNone/>
              <a:defRPr>
                <a:solidFill>
                  <a:schemeClr val="tx1">
                    <a:tint val="75000"/>
                  </a:schemeClr>
                </a:solidFill>
              </a:defRPr>
            </a:lvl5pPr>
            <a:lvl6pPr marL="2285470" indent="0" algn="ctr">
              <a:buNone/>
              <a:defRPr>
                <a:solidFill>
                  <a:schemeClr val="tx1">
                    <a:tint val="75000"/>
                  </a:schemeClr>
                </a:solidFill>
              </a:defRPr>
            </a:lvl6pPr>
            <a:lvl7pPr marL="2742563" indent="0" algn="ctr">
              <a:buNone/>
              <a:defRPr>
                <a:solidFill>
                  <a:schemeClr val="tx1">
                    <a:tint val="75000"/>
                  </a:schemeClr>
                </a:solidFill>
              </a:defRPr>
            </a:lvl7pPr>
            <a:lvl8pPr marL="3199657" indent="0" algn="ctr">
              <a:buNone/>
              <a:defRPr>
                <a:solidFill>
                  <a:schemeClr val="tx1">
                    <a:tint val="75000"/>
                  </a:schemeClr>
                </a:solidFill>
              </a:defRPr>
            </a:lvl8pPr>
            <a:lvl9pPr marL="3656751" indent="0" algn="ctr">
              <a:buNone/>
              <a:defRPr>
                <a:solidFill>
                  <a:schemeClr val="tx1">
                    <a:tint val="75000"/>
                  </a:schemeClr>
                </a:solidFill>
              </a:defRPr>
            </a:lvl9pPr>
          </a:lstStyle>
          <a:p>
            <a:pPr lvl="0"/>
            <a:r>
              <a:rPr lang="en-US" smtClean="0"/>
              <a:t>Click to edit Master subtitle style</a:t>
            </a:r>
            <a:endParaRPr lang="en-US" dirty="0"/>
          </a:p>
        </p:txBody>
      </p:sp>
      <p:sp>
        <p:nvSpPr>
          <p:cNvPr id="7" name="Text Placeholder 6"/>
          <p:cNvSpPr>
            <a:spLocks noGrp="1"/>
          </p:cNvSpPr>
          <p:nvPr>
            <p:ph type="body" sz="quarter" idx="10"/>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598" b="0" kern="1200" cap="none" spc="-400" baseline="0" dirty="0" smtClean="0">
                <a:ln w="3175">
                  <a:noFill/>
                </a:ln>
                <a:solidFill>
                  <a:schemeClr val="accent2"/>
                </a:solidFill>
                <a:effectLst/>
                <a:latin typeface="+mj-lt"/>
                <a:ea typeface="+mn-ea"/>
                <a:cs typeface="Arial" charset="0"/>
              </a:defRPr>
            </a:lvl1pPr>
          </a:lstStyle>
          <a:p>
            <a:pPr lvl="0"/>
            <a:r>
              <a:rPr lang="en-US" dirty="0" smtClean="0"/>
              <a:t>Click to edit Master text styles</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598" spc="-150"/>
            </a:lvl1pPr>
          </a:lstStyle>
          <a:p>
            <a:pPr lvl="0"/>
            <a:r>
              <a:rPr lang="en-US" smtClean="0"/>
              <a:t>Click to edit Master text styles</a:t>
            </a: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2331" y="161926"/>
            <a:ext cx="10128834" cy="747896"/>
          </a:xfrm>
        </p:spPr>
        <p:txBody>
          <a:bodyPr/>
          <a:lstStyle>
            <a:lvl1pPr>
              <a:defRPr lang="en-US" dirty="0"/>
            </a:lvl1pPr>
          </a:lstStyle>
          <a:p>
            <a:pPr lvl="0"/>
            <a:r>
              <a:rPr lang="en-US" dirty="0"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09" indent="-284109">
              <a:buFont typeface="Wingdings" pitchFamily="2" charset="2"/>
              <a:buChar char=""/>
              <a:defRPr sz="4000"/>
            </a:lvl1pPr>
            <a:lvl2pPr marL="517426" indent="-233318">
              <a:buFont typeface="Wingdings" pitchFamily="2" charset="2"/>
              <a:buChar char=""/>
              <a:defRPr>
                <a:latin typeface="+mn-lt"/>
              </a:defRPr>
            </a:lvl2pPr>
            <a:lvl3pPr marL="741221" indent="-223795">
              <a:buFont typeface="Wingdings" pitchFamily="2" charset="2"/>
              <a:buChar char=""/>
              <a:tabLst/>
              <a:defRPr>
                <a:latin typeface="+mn-lt"/>
              </a:defRPr>
            </a:lvl3pPr>
            <a:lvl4pPr marL="914225" indent="-173004">
              <a:buFont typeface="Wingdings" pitchFamily="2" charset="2"/>
              <a:buChar char=""/>
              <a:defRPr>
                <a:latin typeface="+mn-lt"/>
              </a:defRPr>
            </a:lvl4pPr>
            <a:lvl5pPr marL="1087229" indent="-173004">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2331" y="161926"/>
            <a:ext cx="10128834" cy="747896"/>
          </a:xfrm>
        </p:spPr>
        <p:txBody>
          <a:bodyPr/>
          <a:lstStyle>
            <a:lvl1pPr>
              <a:defRPr lang="en-US" baseline="0" dirty="0"/>
            </a:lvl1pPr>
          </a:lstStyle>
          <a:p>
            <a:pPr lvl="0"/>
            <a:r>
              <a:rPr lang="en-US" smtClean="0"/>
              <a:t>Click to edit Master title style</a:t>
            </a:r>
            <a:endParaRPr lang="en-US" dirty="0"/>
          </a:p>
        </p:txBody>
      </p:sp>
      <p:sp>
        <p:nvSpPr>
          <p:cNvPr id="5" name="Text Placeholder 4"/>
          <p:cNvSpPr>
            <a:spLocks noGrp="1"/>
          </p:cNvSpPr>
          <p:nvPr>
            <p:ph type="body" sz="quarter" idx="10"/>
          </p:nvPr>
        </p:nvSpPr>
        <p:spPr>
          <a:xfrm>
            <a:off x="519248" y="1830988"/>
            <a:ext cx="11151917" cy="2043636"/>
          </a:xfrm>
          <a:prstGeom prst="rect">
            <a:avLst/>
          </a:prstGeom>
        </p:spPr>
        <p:txBody>
          <a:bodyPr/>
          <a:lstStyle>
            <a:lvl1pPr marL="284109" indent="-284109">
              <a:buFont typeface="Wingdings" pitchFamily="2" charset="2"/>
              <a:buChar char=""/>
              <a:defRPr sz="4000"/>
            </a:lvl1pPr>
            <a:lvl2pPr marL="517426" indent="-233318">
              <a:buFont typeface="Wingdings" pitchFamily="2" charset="2"/>
              <a:buChar char=""/>
              <a:defRPr>
                <a:latin typeface="+mn-lt"/>
              </a:defRPr>
            </a:lvl2pPr>
            <a:lvl3pPr marL="741221" indent="-223795">
              <a:buFont typeface="Wingdings" pitchFamily="2" charset="2"/>
              <a:buChar char=""/>
              <a:tabLst/>
              <a:defRPr>
                <a:latin typeface="+mn-lt"/>
              </a:defRPr>
            </a:lvl3pPr>
            <a:lvl4pPr marL="914225" indent="-173004">
              <a:buFont typeface="Wingdings" pitchFamily="2" charset="2"/>
              <a:buChar char=""/>
              <a:defRPr>
                <a:latin typeface="+mn-lt"/>
              </a:defRPr>
            </a:lvl4pPr>
            <a:lvl5pPr marL="1087229" indent="-173004">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1542331" y="1201961"/>
            <a:ext cx="10128834" cy="387798"/>
          </a:xfrm>
        </p:spPr>
        <p:txBody>
          <a:bodyPr/>
          <a:lstStyle>
            <a:lvl1pPr marL="0" indent="0">
              <a:buNone/>
              <a:defRPr sz="2800" baseline="0"/>
            </a:lvl1pPr>
          </a:lstStyle>
          <a:p>
            <a:pPr lvl="0"/>
            <a:r>
              <a:rPr lang="en-US" smtClean="0"/>
              <a:t>Click to edit Master text styles</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9343F5-AA36-4F64-9C4D-1FECB79B28BA}" type="datetimeFigureOut">
              <a:rPr lang="en-US"/>
              <a:pPr>
                <a:defRPr/>
              </a:pPr>
              <a:t>3/10/2014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4236AF-E7A5-4EE1-B13B-767B9FBB7A99}"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tx1"/>
                    </a:gs>
                    <a:gs pos="6000">
                      <a:schemeClr val="tx1"/>
                    </a:gs>
                  </a:gsLst>
                  <a:lin ang="5400000" scaled="0"/>
                </a:gradFill>
              </a:defRPr>
            </a:lvl2pPr>
            <a:lvl3pPr marL="231730" indent="0">
              <a:buNone/>
              <a:defRPr sz="2000">
                <a:gradFill>
                  <a:gsLst>
                    <a:gs pos="100000">
                      <a:schemeClr val="tx1"/>
                    </a:gs>
                    <a:gs pos="6000">
                      <a:schemeClr val="tx1"/>
                    </a:gs>
                  </a:gsLst>
                  <a:lin ang="5400000" scaled="0"/>
                </a:gradFill>
              </a:defRPr>
            </a:lvl3pPr>
            <a:lvl4pPr marL="457112" indent="0">
              <a:buNone/>
              <a:defRPr sz="2000">
                <a:gradFill>
                  <a:gsLst>
                    <a:gs pos="100000">
                      <a:schemeClr val="tx1"/>
                    </a:gs>
                    <a:gs pos="6000">
                      <a:schemeClr val="tx1"/>
                    </a:gs>
                  </a:gsLst>
                  <a:lin ang="5400000" scaled="0"/>
                </a:gradFill>
              </a:defRPr>
            </a:lvl4pPr>
            <a:lvl5pPr marL="693604" indent="0">
              <a:buNone/>
              <a:defRPr sz="20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a:gradFill>
                  <a:gsLst>
                    <a:gs pos="100000">
                      <a:schemeClr val="tx1"/>
                    </a:gs>
                    <a:gs pos="0">
                      <a:schemeClr val="tx1"/>
                    </a:gs>
                  </a:gsLst>
                  <a:lin ang="5400000" scaled="0"/>
                </a:gradFill>
              </a:defRPr>
            </a:lvl2pPr>
            <a:lvl3pPr marL="231730" indent="0">
              <a:buNone/>
              <a:defRPr sz="2000">
                <a:gradFill>
                  <a:gsLst>
                    <a:gs pos="100000">
                      <a:schemeClr val="tx1"/>
                    </a:gs>
                    <a:gs pos="0">
                      <a:schemeClr val="tx1"/>
                    </a:gs>
                  </a:gsLst>
                  <a:lin ang="5400000" scaled="0"/>
                </a:gradFill>
              </a:defRPr>
            </a:lvl3pPr>
            <a:lvl4pPr marL="457112" indent="0">
              <a:buNone/>
              <a:defRPr sz="2000">
                <a:gradFill>
                  <a:gsLst>
                    <a:gs pos="100000">
                      <a:schemeClr val="tx1"/>
                    </a:gs>
                    <a:gs pos="0">
                      <a:schemeClr val="tx1"/>
                    </a:gs>
                  </a:gsLst>
                  <a:lin ang="5400000" scaled="0"/>
                </a:gradFill>
              </a:defRPr>
            </a:lvl4pPr>
            <a:lvl5pPr marL="693604" indent="0">
              <a:buNone/>
              <a:defRPr sz="20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20835" y="1447800"/>
            <a:ext cx="5396366" cy="2351413"/>
          </a:xfrm>
        </p:spPr>
        <p:txBody>
          <a:bodyPr/>
          <a:lstStyle>
            <a:lvl1pPr marL="292044" indent="-292044">
              <a:spcBef>
                <a:spcPts val="1200"/>
              </a:spcBef>
              <a:buClr>
                <a:schemeClr val="tx1"/>
              </a:buClr>
              <a:buFont typeface="Wingdings" pitchFamily="2" charset="2"/>
              <a:buChar char=""/>
              <a:defRPr/>
            </a:lvl1pPr>
            <a:lvl2pPr marL="520600" indent="-228556">
              <a:defRPr sz="2000"/>
            </a:lvl2pPr>
            <a:lvl3pPr marL="685668" indent="-165068">
              <a:tabLst/>
              <a:defRPr sz="2000"/>
            </a:lvl3pPr>
            <a:lvl4pPr marL="863435" indent="-177766">
              <a:defRPr/>
            </a:lvl4pPr>
            <a:lvl5pPr marL="1028502" indent="-165068">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2" y="1447801"/>
            <a:ext cx="5396366" cy="2351413"/>
          </a:xfrm>
        </p:spPr>
        <p:txBody>
          <a:bodyPr/>
          <a:lstStyle>
            <a:lvl1pPr marL="339660" indent="-339660">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4879" indent="-342834">
              <a:defRPr lang="en-US" sz="2000" kern="1200" spc="0" baseline="0" dirty="0" smtClean="0">
                <a:gradFill>
                  <a:gsLst>
                    <a:gs pos="1250">
                      <a:schemeClr val="tx1"/>
                    </a:gs>
                    <a:gs pos="100000">
                      <a:schemeClr val="tx1"/>
                    </a:gs>
                  </a:gsLst>
                  <a:lin ang="5400000" scaled="0"/>
                </a:gradFill>
                <a:latin typeface="+mn-lt"/>
                <a:ea typeface="+mn-ea"/>
                <a:cs typeface="+mn-cs"/>
              </a:defRPr>
            </a:lvl2pPr>
            <a:lvl3pPr marL="863435" indent="-342834">
              <a:defRPr lang="en-US" sz="2000" kern="1200" spc="0" baseline="0" dirty="0" smtClean="0">
                <a:gradFill>
                  <a:gsLst>
                    <a:gs pos="1250">
                      <a:schemeClr val="tx1"/>
                    </a:gs>
                    <a:gs pos="100000">
                      <a:schemeClr val="tx1"/>
                    </a:gs>
                  </a:gsLst>
                  <a:lin ang="5400000" scaled="0"/>
                </a:gradFill>
                <a:latin typeface="+mn-lt"/>
                <a:ea typeface="+mn-ea"/>
                <a:cs typeface="+mn-cs"/>
              </a:defRPr>
            </a:lvl3pPr>
            <a:lvl4pPr marL="1028502" indent="-342834">
              <a:defRPr lang="en-US" sz="2000" kern="1200" spc="0" baseline="0" dirty="0" smtClean="0">
                <a:gradFill>
                  <a:gsLst>
                    <a:gs pos="1250">
                      <a:schemeClr val="tx1"/>
                    </a:gs>
                    <a:gs pos="100000">
                      <a:schemeClr val="tx1"/>
                    </a:gs>
                  </a:gsLst>
                  <a:lin ang="5400000" scaled="0"/>
                </a:gradFill>
                <a:latin typeface="+mn-lt"/>
                <a:ea typeface="+mn-ea"/>
                <a:cs typeface="+mn-cs"/>
              </a:defRPr>
            </a:lvl4pPr>
            <a:lvl5pPr marL="1206268" indent="-342834">
              <a:defRPr lang="en-US" sz="2000" kern="1200" spc="0" baseline="0" dirty="0">
                <a:gradFill>
                  <a:gsLst>
                    <a:gs pos="1250">
                      <a:schemeClr val="tx1"/>
                    </a:gs>
                    <a:gs pos="100000">
                      <a:schemeClr val="tx1"/>
                    </a:gs>
                  </a:gsLst>
                  <a:lin ang="5400000" scaled="0"/>
                </a:gra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835" y="1447801"/>
            <a:ext cx="5396366" cy="2462213"/>
          </a:xfrm>
        </p:spPr>
        <p:txBody>
          <a:bodyPr/>
          <a:lstStyle>
            <a:lvl1pPr marL="0" indent="0">
              <a:spcBef>
                <a:spcPts val="1200"/>
              </a:spcBef>
              <a:buNone/>
              <a:defRPr sz="4000">
                <a:solidFill>
                  <a:schemeClr val="accent2"/>
                </a:solidFill>
                <a:latin typeface="+mj-lt"/>
              </a:defRPr>
            </a:lvl1pPr>
            <a:lvl2pPr marL="0" indent="0">
              <a:buNone/>
              <a:defRPr sz="2000"/>
            </a:lvl2pPr>
            <a:lvl3pPr marL="233318" indent="0">
              <a:buNone/>
              <a:defRPr sz="2000"/>
            </a:lvl3pPr>
            <a:lvl4pPr marL="457112" indent="0">
              <a:buNone/>
              <a:defRPr sz="2000"/>
            </a:lvl4pPr>
            <a:lvl5pPr marL="693604"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2" y="1447801"/>
            <a:ext cx="5396366" cy="2462213"/>
          </a:xfrm>
        </p:spPr>
        <p:txBody>
          <a:bodyPr/>
          <a:lstStyle>
            <a:lvl1pPr marL="0" indent="0">
              <a:spcBef>
                <a:spcPts val="1200"/>
              </a:spcBef>
              <a:buNone/>
              <a:defRPr lang="en-US" sz="4000" kern="1200" spc="-70" baseline="0" dirty="0" smtClean="0">
                <a:solidFill>
                  <a:schemeClr val="accent2"/>
                </a:solidFill>
                <a:latin typeface="+mj-lt"/>
                <a:ea typeface="+mn-ea"/>
                <a:cs typeface="+mn-cs"/>
              </a:defRPr>
            </a:lvl1pPr>
            <a:lvl2pPr marL="3174"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18"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286"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256"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835" y="1447801"/>
            <a:ext cx="5396366"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a:lvl2pPr>
            <a:lvl3pPr marL="233318" indent="0">
              <a:buNone/>
              <a:defRPr sz="2000"/>
            </a:lvl3pPr>
            <a:lvl4pPr marL="457112" indent="0">
              <a:buNone/>
              <a:defRPr sz="2000"/>
            </a:lvl4pPr>
            <a:lvl5pPr marL="693604"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2" y="1447801"/>
            <a:ext cx="5396366"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4"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18"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286"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256" marR="0" indent="0" algn="l" defTabSz="914188"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4" name="Rectangle 2"/>
          <p:cNvSpPr/>
          <p:nvPr userDrawn="1"/>
        </p:nvSpPr>
        <p:spPr bwMode="hidden">
          <a:xfrm>
            <a:off x="0" y="1155700"/>
            <a:ext cx="12192000" cy="57023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13" tIns="45713" rIns="45713" bIns="45713" anchor="ctr"/>
          <a:lstStyle/>
          <a:p>
            <a:pPr algn="ctr" defTabSz="913924">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3"/>
          <p:cNvSpPr/>
          <p:nvPr userDrawn="1"/>
        </p:nvSpPr>
        <p:spPr bwMode="auto">
          <a:xfrm>
            <a:off x="0" y="6153150"/>
            <a:ext cx="12192000" cy="7048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13" tIns="45713" rIns="45713" bIns="45713" anchor="ctr"/>
          <a:lstStyle/>
          <a:p>
            <a:pPr algn="ctr" defTabSz="913924">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8453" y="1447800"/>
            <a:ext cx="11155093"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660" indent="0">
              <a:buNone/>
              <a:defRPr>
                <a:gradFill>
                  <a:gsLst>
                    <a:gs pos="1250">
                      <a:srgbClr val="000000"/>
                    </a:gs>
                    <a:gs pos="100000">
                      <a:srgbClr val="000000"/>
                    </a:gs>
                  </a:gsLst>
                  <a:lin ang="5400000" scaled="0"/>
                </a:gradFill>
                <a:latin typeface="Consolas" pitchFamily="49" charset="0"/>
                <a:cs typeface="Consolas" pitchFamily="49" charset="0"/>
              </a:defRPr>
            </a:lvl2pPr>
            <a:lvl3pPr marL="57297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359"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090"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5"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799"/>
            <a:ext cx="11151917" cy="2043636"/>
          </a:xfrm>
          <a:prstGeom prst="rect">
            <a:avLst/>
          </a:prstGeom>
        </p:spPr>
        <p:txBody>
          <a:bodyPr/>
          <a:lstStyle>
            <a:lvl1pPr marL="342834" indent="-34283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529" indent="-28569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225" indent="-28569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2781" indent="-22855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337" indent="-22855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08001" y="1411556"/>
            <a:ext cx="11176001" cy="198823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E4FA4C-1480-4EFB-B03C-0549F8A7F5E1}" type="datetimeFigureOut">
              <a:rPr lang="en-US"/>
              <a:pPr>
                <a:defRPr/>
              </a:pPr>
              <a:t>3/10/2014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CBC7AC-67CA-40E0-80E6-C114427A8E3B}"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Demo, Video - Accent 2">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3" y="4343400"/>
            <a:ext cx="10240453"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094" indent="0" algn="ctr">
              <a:buNone/>
              <a:defRPr>
                <a:solidFill>
                  <a:schemeClr val="tx1">
                    <a:tint val="75000"/>
                  </a:schemeClr>
                </a:solidFill>
              </a:defRPr>
            </a:lvl2pPr>
            <a:lvl3pPr marL="914188" indent="0" algn="ctr">
              <a:buNone/>
              <a:defRPr>
                <a:solidFill>
                  <a:schemeClr val="tx1">
                    <a:tint val="75000"/>
                  </a:schemeClr>
                </a:solidFill>
              </a:defRPr>
            </a:lvl3pPr>
            <a:lvl4pPr marL="1371282" indent="0" algn="ctr">
              <a:buNone/>
              <a:defRPr>
                <a:solidFill>
                  <a:schemeClr val="tx1">
                    <a:tint val="75000"/>
                  </a:schemeClr>
                </a:solidFill>
              </a:defRPr>
            </a:lvl4pPr>
            <a:lvl5pPr marL="1828376" indent="0" algn="ctr">
              <a:buNone/>
              <a:defRPr>
                <a:solidFill>
                  <a:schemeClr val="tx1">
                    <a:tint val="75000"/>
                  </a:schemeClr>
                </a:solidFill>
              </a:defRPr>
            </a:lvl5pPr>
            <a:lvl6pPr marL="2285470" indent="0" algn="ctr">
              <a:buNone/>
              <a:defRPr>
                <a:solidFill>
                  <a:schemeClr val="tx1">
                    <a:tint val="75000"/>
                  </a:schemeClr>
                </a:solidFill>
              </a:defRPr>
            </a:lvl6pPr>
            <a:lvl7pPr marL="2742563" indent="0" algn="ctr">
              <a:buNone/>
              <a:defRPr>
                <a:solidFill>
                  <a:schemeClr val="tx1">
                    <a:tint val="75000"/>
                  </a:schemeClr>
                </a:solidFill>
              </a:defRPr>
            </a:lvl7pPr>
            <a:lvl8pPr marL="3199657" indent="0" algn="ctr">
              <a:buNone/>
              <a:defRPr>
                <a:solidFill>
                  <a:schemeClr val="tx1">
                    <a:tint val="75000"/>
                  </a:schemeClr>
                </a:solidFill>
              </a:defRPr>
            </a:lvl8pPr>
            <a:lvl9pPr marL="3656751" indent="0" algn="ctr">
              <a:buNone/>
              <a:defRPr>
                <a:solidFill>
                  <a:schemeClr val="tx1">
                    <a:tint val="75000"/>
                  </a:schemeClr>
                </a:solidFill>
              </a:defRPr>
            </a:lvl9pPr>
          </a:lstStyle>
          <a:p>
            <a:pPr lvl="0"/>
            <a:r>
              <a:rPr lang="en-US" dirty="0" smtClean="0"/>
              <a:t>Click to edit Master subtitle style</a:t>
            </a:r>
            <a:endParaRPr lang="en-US" dirty="0"/>
          </a:p>
        </p:txBody>
      </p:sp>
      <p:sp>
        <p:nvSpPr>
          <p:cNvPr id="7" name="Text Placeholder 6"/>
          <p:cNvSpPr>
            <a:spLocks noGrp="1"/>
          </p:cNvSpPr>
          <p:nvPr>
            <p:ph type="body" sz="quarter" idx="10"/>
          </p:nvPr>
        </p:nvSpPr>
        <p:spPr>
          <a:xfrm>
            <a:off x="976568" y="2739678"/>
            <a:ext cx="10245218"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598"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 edit Master text styles</a:t>
            </a:r>
          </a:p>
        </p:txBody>
      </p:sp>
      <p:sp>
        <p:nvSpPr>
          <p:cNvPr id="5" name="Text Placeholder 4"/>
          <p:cNvSpPr>
            <a:spLocks noGrp="1"/>
          </p:cNvSpPr>
          <p:nvPr>
            <p:ph type="body" sz="quarter" idx="11"/>
          </p:nvPr>
        </p:nvSpPr>
        <p:spPr>
          <a:xfrm>
            <a:off x="972598" y="1443190"/>
            <a:ext cx="10240454" cy="914096"/>
          </a:xfrm>
        </p:spPr>
        <p:txBody>
          <a:bodyPr wrap="square" anchor="ctr">
            <a:noAutofit/>
          </a:bodyPr>
          <a:lstStyle>
            <a:lvl1pPr marL="0" indent="0">
              <a:buNone/>
              <a:defRPr sz="6598" spc="-150"/>
            </a:lvl1pPr>
          </a:lstStyle>
          <a:p>
            <a:pPr lvl="0"/>
            <a:r>
              <a:rPr lang="en-US" dirty="0" smtClean="0"/>
              <a:t>Click to edit Master text styles</a:t>
            </a: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54940" y="2084172"/>
            <a:ext cx="8067824" cy="4482760"/>
          </a:xfrm>
        </p:spPr>
        <p:txBody>
          <a:bodyPr lIns="182880" tIns="146304" rIns="182880" bIns="146304">
            <a:noAutofit/>
          </a:bodyPr>
          <a:lstStyle>
            <a:lvl1pPr>
              <a:defRPr sz="3527"/>
            </a:lvl1pPr>
            <a:lvl2pPr>
              <a:defRPr sz="2744"/>
            </a:lvl2pPr>
            <a:lvl3pPr>
              <a:defRPr sz="2352"/>
            </a:lvl3pPr>
            <a:lvl4pPr>
              <a:defRPr sz="1960"/>
            </a:lvl4pPr>
            <a:lvl5pPr>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69239" y="2084172"/>
            <a:ext cx="2689274" cy="4482760"/>
          </a:xfrm>
        </p:spPr>
        <p:txBody>
          <a:bodyPr lIns="182880" tIns="146304" rIns="182880" bIns="146304">
            <a:noAutofit/>
          </a:bodyPr>
          <a:lstStyle>
            <a:lvl1pPr algn="l" defTabSz="895802" rtl="0" eaLnBrk="1" latinLnBrk="0" hangingPunct="1">
              <a:spcBef>
                <a:spcPct val="0"/>
              </a:spcBef>
              <a:buNone/>
              <a:defRPr lang="en-US" sz="2352" kern="1200" dirty="0" smtClean="0">
                <a:gradFill>
                  <a:gsLst>
                    <a:gs pos="0">
                      <a:schemeClr val="tx1"/>
                    </a:gs>
                    <a:gs pos="100000">
                      <a:schemeClr val="tx1"/>
                    </a:gs>
                  </a:gsLst>
                  <a:lin ang="5400000" scaled="0"/>
                </a:gradFill>
                <a:latin typeface="+mn-lt"/>
                <a:ea typeface="+mj-ea"/>
                <a:cs typeface="+mj-cs"/>
              </a:defRPr>
            </a:lvl1pPr>
            <a:lvl2pPr algn="l" defTabSz="895802" rtl="0" eaLnBrk="1" latinLnBrk="0" hangingPunct="1">
              <a:spcBef>
                <a:spcPct val="0"/>
              </a:spcBef>
              <a:buNone/>
              <a:defRPr lang="en-US" sz="1567" kern="1200" dirty="0" smtClean="0">
                <a:gradFill>
                  <a:gsLst>
                    <a:gs pos="0">
                      <a:schemeClr val="tx1"/>
                    </a:gs>
                    <a:gs pos="100000">
                      <a:schemeClr val="tx1"/>
                    </a:gs>
                  </a:gsLst>
                  <a:lin ang="5400000" scaled="0"/>
                </a:gradFill>
                <a:latin typeface="+mn-lt"/>
                <a:ea typeface="+mj-ea"/>
                <a:cs typeface="+mj-cs"/>
              </a:defRPr>
            </a:lvl2pPr>
            <a:lvl3pPr marL="223950" indent="0" algn="l" defTabSz="895802" rtl="0" eaLnBrk="1" latinLnBrk="0" hangingPunct="1">
              <a:spcBef>
                <a:spcPct val="0"/>
              </a:spcBef>
              <a:buNone/>
              <a:defRPr lang="en-US" sz="1567" kern="1200" dirty="0" smtClean="0">
                <a:gradFill>
                  <a:gsLst>
                    <a:gs pos="0">
                      <a:schemeClr val="tx1"/>
                    </a:gs>
                    <a:gs pos="100000">
                      <a:schemeClr val="tx1"/>
                    </a:gs>
                  </a:gsLst>
                  <a:lin ang="5400000" scaled="0"/>
                </a:gradFill>
                <a:latin typeface="+mn-lt"/>
                <a:ea typeface="+mj-ea"/>
                <a:cs typeface="+mj-cs"/>
              </a:defRPr>
            </a:lvl3pPr>
            <a:lvl4pPr marL="447900" indent="0" algn="l" defTabSz="895802" rtl="0" eaLnBrk="1" latinLnBrk="0" hangingPunct="1">
              <a:spcBef>
                <a:spcPct val="0"/>
              </a:spcBef>
              <a:buNone/>
              <a:defRPr lang="en-US" sz="1567" kern="1200" dirty="0" smtClean="0">
                <a:gradFill>
                  <a:gsLst>
                    <a:gs pos="0">
                      <a:schemeClr val="tx1"/>
                    </a:gs>
                    <a:gs pos="100000">
                      <a:schemeClr val="tx1"/>
                    </a:gs>
                  </a:gsLst>
                  <a:lin ang="5400000" scaled="0"/>
                </a:gradFill>
                <a:latin typeface="+mn-lt"/>
                <a:ea typeface="+mj-ea"/>
                <a:cs typeface="+mj-cs"/>
              </a:defRPr>
            </a:lvl4pPr>
            <a:lvl5pPr marL="724729" indent="0" algn="l" defTabSz="895802" rtl="0" eaLnBrk="1" latinLnBrk="0" hangingPunct="1">
              <a:spcBef>
                <a:spcPct val="0"/>
              </a:spcBef>
              <a:buNone/>
              <a:defRPr lang="en-US" sz="1567"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Title and Content-Color">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5212080"/>
          </a:xfrm>
        </p:spPr>
        <p:txBody>
          <a:bodyPr>
            <a:normAutofit/>
          </a:bodyPr>
          <a:lstStyle>
            <a:lvl1pPr marL="0" indent="0">
              <a:spcBef>
                <a:spcPts val="1800"/>
              </a:spcBef>
              <a:buClr>
                <a:schemeClr val="bg1"/>
              </a:buClr>
              <a:buFontTx/>
              <a:buNone/>
              <a:defRPr>
                <a:solidFill>
                  <a:schemeClr val="tx2"/>
                </a:solidFill>
              </a:defRPr>
            </a:lvl1pPr>
            <a:lvl2pPr marL="91423" indent="0">
              <a:buClr>
                <a:schemeClr val="bg1"/>
              </a:buClr>
              <a:buFontTx/>
              <a:buChar char=" "/>
              <a:defRPr/>
            </a:lvl2pPr>
            <a:lvl3pPr marL="548535" indent="-342834">
              <a:buClr>
                <a:schemeClr val="bg1"/>
              </a:buClr>
              <a:buFontTx/>
              <a:buChar char=" "/>
              <a:defRPr/>
            </a:lvl3pPr>
            <a:lvl4pPr marL="822802" indent="-285695">
              <a:buClr>
                <a:schemeClr val="bg1"/>
              </a:buClr>
              <a:buFontTx/>
              <a:buChar char=" "/>
              <a:defRPr/>
            </a:lvl4pPr>
            <a:lvl5pPr marL="1005647" indent="-285695">
              <a:buClr>
                <a:schemeClr val="bg1"/>
              </a:buClr>
              <a:buFontTx/>
              <a:buChar char=" "/>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
        <p:nvSpPr>
          <p:cNvPr id="5" name="Slide Number Placeholder 1"/>
          <p:cNvSpPr>
            <a:spLocks noGrp="1"/>
          </p:cNvSpPr>
          <p:nvPr>
            <p:ph type="sldNum" sz="quarter" idx="11"/>
          </p:nvPr>
        </p:nvSpPr>
        <p:spPr>
          <a:xfrm>
            <a:off x="9180513" y="6356350"/>
            <a:ext cx="2741612" cy="365125"/>
          </a:xfrm>
          <a:prstGeom prst="rect">
            <a:avLst/>
          </a:prstGeom>
        </p:spPr>
        <p:txBody>
          <a:bodyPr/>
          <a:lstStyle>
            <a:lvl1pPr fontAlgn="auto">
              <a:spcBef>
                <a:spcPts val="0"/>
              </a:spcBef>
              <a:spcAft>
                <a:spcPts val="0"/>
              </a:spcAft>
              <a:defRPr smtClean="0">
                <a:latin typeface="+mn-lt"/>
              </a:defRPr>
            </a:lvl1pPr>
          </a:lstStyle>
          <a:p>
            <a:pPr>
              <a:defRPr/>
            </a:pPr>
            <a:fld id="{4E2A704B-9F9E-4CC0-99F7-D6FF8A98B604}"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image" Target="../media/image2.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1.jpeg"/><Relationship Id="rId2" Type="http://schemas.openxmlformats.org/officeDocument/2006/relationships/slideLayout" Target="../slideLayouts/slideLayout45.xml"/><Relationship Id="rId16"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image" Target="../media/image2.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image" Target="../media/image1.jpe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heme" Target="../theme/theme6.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image" Target="../media/image2.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image" Target="../media/image1.jpeg"/><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B08A0BD-B28B-43C6-8FA1-E6F231F22EE9}" type="datetimeFigureOut">
              <a:rPr lang="en-US"/>
              <a:pPr>
                <a:defRPr/>
              </a:pPr>
              <a:t>3/10/2014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6381855-3C39-4815-A8AA-1126A27F27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6" r:id="rId1"/>
    <p:sldLayoutId id="2147483765" r:id="rId2"/>
    <p:sldLayoutId id="2147483764" r:id="rId3"/>
    <p:sldLayoutId id="2147483763" r:id="rId4"/>
    <p:sldLayoutId id="2147483762" r:id="rId5"/>
    <p:sldLayoutId id="2147483761" r:id="rId6"/>
    <p:sldLayoutId id="2147483760" r:id="rId7"/>
    <p:sldLayoutId id="2147483759" r:id="rId8"/>
    <p:sldLayoutId id="2147483758" r:id="rId9"/>
    <p:sldLayoutId id="2147483757" r:id="rId10"/>
    <p:sldLayoutId id="2147483756"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bwMode="auto">
          <a:xfrm>
            <a:off x="1084263" y="0"/>
            <a:ext cx="11107737" cy="1092200"/>
          </a:xfrm>
          <a:prstGeom prst="rect">
            <a:avLst/>
          </a:prstGeom>
          <a:solidFill>
            <a:srgbClr val="59CB1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13" tIns="45713" rIns="45713" bIns="45713" anchor="ctr"/>
          <a:lstStyle/>
          <a:p>
            <a:pPr algn="ctr" defTabSz="913924">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Placeholder 1"/>
          <p:cNvSpPr>
            <a:spLocks noGrp="1"/>
          </p:cNvSpPr>
          <p:nvPr>
            <p:ph type="title"/>
          </p:nvPr>
        </p:nvSpPr>
        <p:spPr>
          <a:xfrm>
            <a:off x="1543050" y="161925"/>
            <a:ext cx="10128250" cy="747713"/>
          </a:xfrm>
          <a:prstGeom prst="rect">
            <a:avLst/>
          </a:prstGeom>
        </p:spPr>
        <p:txBody>
          <a:bodyPr vert="horz" wrap="square" lIns="0" tIns="0" rIns="0" bIns="0" rtlCol="0" anchor="ctr" anchorCtr="0">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700" y="1447800"/>
            <a:ext cx="11155363" cy="2055813"/>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2"/>
          <p:cNvSpPr/>
          <p:nvPr userDrawn="1"/>
        </p:nvSpPr>
        <p:spPr bwMode="auto">
          <a:xfrm>
            <a:off x="0" y="0"/>
            <a:ext cx="1077913" cy="11049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13" tIns="45713" rIns="45713" bIns="45713" anchor="ctr"/>
          <a:lstStyle/>
          <a:p>
            <a:pPr algn="ctr" defTabSz="913924">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pic>
        <p:nvPicPr>
          <p:cNvPr id="13318" name="Picture 3" descr="C:\Users\micmo\Desktop\touch studio logo 2 bg.png"/>
          <p:cNvPicPr>
            <a:picLocks noChangeAspect="1" noChangeArrowheads="1"/>
          </p:cNvPicPr>
          <p:nvPr userDrawn="1"/>
        </p:nvPicPr>
        <p:blipFill>
          <a:blip r:embed="rId19"/>
          <a:srcRect/>
          <a:stretch>
            <a:fillRect/>
          </a:stretch>
        </p:blipFill>
        <p:spPr bwMode="auto">
          <a:xfrm>
            <a:off x="153988" y="147638"/>
            <a:ext cx="774700" cy="776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777" r:id="rId3"/>
    <p:sldLayoutId id="2147483776" r:id="rId4"/>
    <p:sldLayoutId id="2147483775" r:id="rId5"/>
    <p:sldLayoutId id="2147483774" r:id="rId6"/>
    <p:sldLayoutId id="2147483773" r:id="rId7"/>
    <p:sldLayoutId id="2147483772" r:id="rId8"/>
    <p:sldLayoutId id="2147483771" r:id="rId9"/>
    <p:sldLayoutId id="2147483770" r:id="rId10"/>
    <p:sldLayoutId id="2147483769" r:id="rId11"/>
    <p:sldLayoutId id="2147483823" r:id="rId12"/>
    <p:sldLayoutId id="2147483824" r:id="rId13"/>
    <p:sldLayoutId id="2147483768" r:id="rId14"/>
    <p:sldLayoutId id="2147483825" r:id="rId15"/>
    <p:sldLayoutId id="2147483767" r:id="rId16"/>
  </p:sldLayoutIdLst>
  <p:transition/>
  <p:timing>
    <p:tnLst>
      <p:par>
        <p:cTn id="1" dur="indefinite" restart="never" nodeType="tmRoot"/>
      </p:par>
    </p:tnLst>
  </p:timing>
  <p:txStyles>
    <p:titleStyle>
      <a:lvl1pPr algn="l" defTabSz="912813" rtl="0" fontAlgn="base">
        <a:lnSpc>
          <a:spcPct val="90000"/>
        </a:lnSpc>
        <a:spcBef>
          <a:spcPct val="0"/>
        </a:spcBef>
        <a:spcAft>
          <a:spcPct val="0"/>
        </a:spcAft>
        <a:defRPr lang="en-US" sz="4400" kern="1200" spc="-100" dirty="0">
          <a:ln w="3175">
            <a:noFill/>
          </a:ln>
          <a:solidFill>
            <a:srgbClr val="FFFFFF"/>
          </a:solidFill>
          <a:latin typeface="+mj-lt"/>
          <a:ea typeface="+mn-ea"/>
          <a:cs typeface="Arial" charset="0"/>
        </a:defRPr>
      </a:lvl1pPr>
      <a:lvl2pPr algn="l" defTabSz="912813" rtl="0" fontAlgn="base">
        <a:lnSpc>
          <a:spcPct val="90000"/>
        </a:lnSpc>
        <a:spcBef>
          <a:spcPct val="0"/>
        </a:spcBef>
        <a:spcAft>
          <a:spcPct val="0"/>
        </a:spcAft>
        <a:defRPr sz="4400">
          <a:solidFill>
            <a:srgbClr val="FFFFFF"/>
          </a:solidFill>
          <a:latin typeface="Segoe UI Light"/>
          <a:cs typeface="Arial" charset="0"/>
        </a:defRPr>
      </a:lvl2pPr>
      <a:lvl3pPr algn="l" defTabSz="912813" rtl="0" fontAlgn="base">
        <a:lnSpc>
          <a:spcPct val="90000"/>
        </a:lnSpc>
        <a:spcBef>
          <a:spcPct val="0"/>
        </a:spcBef>
        <a:spcAft>
          <a:spcPct val="0"/>
        </a:spcAft>
        <a:defRPr sz="4400">
          <a:solidFill>
            <a:srgbClr val="FFFFFF"/>
          </a:solidFill>
          <a:latin typeface="Segoe UI Light"/>
          <a:cs typeface="Arial" charset="0"/>
        </a:defRPr>
      </a:lvl3pPr>
      <a:lvl4pPr algn="l" defTabSz="912813" rtl="0" fontAlgn="base">
        <a:lnSpc>
          <a:spcPct val="90000"/>
        </a:lnSpc>
        <a:spcBef>
          <a:spcPct val="0"/>
        </a:spcBef>
        <a:spcAft>
          <a:spcPct val="0"/>
        </a:spcAft>
        <a:defRPr sz="4400">
          <a:solidFill>
            <a:srgbClr val="FFFFFF"/>
          </a:solidFill>
          <a:latin typeface="Segoe UI Light"/>
          <a:cs typeface="Arial" charset="0"/>
        </a:defRPr>
      </a:lvl4pPr>
      <a:lvl5pPr algn="l" defTabSz="912813" rtl="0" fontAlgn="base">
        <a:lnSpc>
          <a:spcPct val="90000"/>
        </a:lnSpc>
        <a:spcBef>
          <a:spcPct val="0"/>
        </a:spcBef>
        <a:spcAft>
          <a:spcPct val="0"/>
        </a:spcAft>
        <a:defRPr sz="4400">
          <a:solidFill>
            <a:srgbClr val="FFFFFF"/>
          </a:solidFill>
          <a:latin typeface="Segoe UI Light"/>
          <a:cs typeface="Arial" charset="0"/>
        </a:defRPr>
      </a:lvl5pPr>
      <a:lvl6pPr marL="457200" algn="l" defTabSz="912813" rtl="0" fontAlgn="base">
        <a:lnSpc>
          <a:spcPct val="90000"/>
        </a:lnSpc>
        <a:spcBef>
          <a:spcPct val="0"/>
        </a:spcBef>
        <a:spcAft>
          <a:spcPct val="0"/>
        </a:spcAft>
        <a:defRPr sz="4400">
          <a:solidFill>
            <a:srgbClr val="FFFFFF"/>
          </a:solidFill>
          <a:latin typeface="Segoe UI Light"/>
          <a:cs typeface="Arial" charset="0"/>
        </a:defRPr>
      </a:lvl6pPr>
      <a:lvl7pPr marL="914400" algn="l" defTabSz="912813" rtl="0" fontAlgn="base">
        <a:lnSpc>
          <a:spcPct val="90000"/>
        </a:lnSpc>
        <a:spcBef>
          <a:spcPct val="0"/>
        </a:spcBef>
        <a:spcAft>
          <a:spcPct val="0"/>
        </a:spcAft>
        <a:defRPr sz="4400">
          <a:solidFill>
            <a:srgbClr val="FFFFFF"/>
          </a:solidFill>
          <a:latin typeface="Segoe UI Light"/>
          <a:cs typeface="Arial" charset="0"/>
        </a:defRPr>
      </a:lvl7pPr>
      <a:lvl8pPr marL="1371600" algn="l" defTabSz="912813" rtl="0" fontAlgn="base">
        <a:lnSpc>
          <a:spcPct val="90000"/>
        </a:lnSpc>
        <a:spcBef>
          <a:spcPct val="0"/>
        </a:spcBef>
        <a:spcAft>
          <a:spcPct val="0"/>
        </a:spcAft>
        <a:defRPr sz="4400">
          <a:solidFill>
            <a:srgbClr val="FFFFFF"/>
          </a:solidFill>
          <a:latin typeface="Segoe UI Light"/>
          <a:cs typeface="Arial" charset="0"/>
        </a:defRPr>
      </a:lvl8pPr>
      <a:lvl9pPr marL="1828800" algn="l" defTabSz="912813" rtl="0" fontAlgn="base">
        <a:lnSpc>
          <a:spcPct val="90000"/>
        </a:lnSpc>
        <a:spcBef>
          <a:spcPct val="0"/>
        </a:spcBef>
        <a:spcAft>
          <a:spcPct val="0"/>
        </a:spcAft>
        <a:defRPr sz="4400">
          <a:solidFill>
            <a:srgbClr val="FFFFFF"/>
          </a:solidFill>
          <a:latin typeface="Segoe UI Light"/>
          <a:cs typeface="Arial" charset="0"/>
        </a:defRPr>
      </a:lvl9pPr>
    </p:titleStyle>
    <p:bodyStyle>
      <a:lvl1pPr marL="338138" indent="-338138" algn="l" defTabSz="912813" rtl="0" fontAlgn="base">
        <a:lnSpc>
          <a:spcPct val="90000"/>
        </a:lnSpc>
        <a:spcBef>
          <a:spcPct val="20000"/>
        </a:spcBef>
        <a:spcAft>
          <a:spcPct val="0"/>
        </a:spcAft>
        <a:buSzPct val="90000"/>
        <a:buFont typeface="Arial" charset="0"/>
        <a:buChar char="•"/>
        <a:defRPr sz="3600" kern="1200" spc="-70">
          <a:gradFill>
            <a:gsLst>
              <a:gs pos="1250">
                <a:schemeClr val="tx1"/>
              </a:gs>
              <a:gs pos="100000">
                <a:schemeClr val="tx1"/>
              </a:gs>
            </a:gsLst>
            <a:lin ang="5400000" scaled="0"/>
          </a:gradFill>
          <a:latin typeface="+mj-lt"/>
          <a:ea typeface="+mn-ea"/>
          <a:cs typeface="+mn-cs"/>
        </a:defRPr>
      </a:lvl1pPr>
      <a:lvl2pPr marL="571500" indent="-231775" algn="l" defTabSz="912813" rtl="0" fontAlgn="base">
        <a:lnSpc>
          <a:spcPct val="90000"/>
        </a:lnSpc>
        <a:spcBef>
          <a:spcPct val="20000"/>
        </a:spcBef>
        <a:spcAft>
          <a:spcPct val="0"/>
        </a:spcAft>
        <a:buSzPct val="90000"/>
        <a:buFont typeface="Wingdings" pitchFamily="2" charset="2"/>
        <a:buChar char=""/>
        <a:defRPr sz="2400" kern="1200">
          <a:gradFill>
            <a:gsLst>
              <a:gs pos="1250">
                <a:schemeClr val="tx1"/>
              </a:gs>
              <a:gs pos="100000">
                <a:schemeClr val="tx1"/>
              </a:gs>
            </a:gsLst>
            <a:lin ang="5400000" scaled="0"/>
          </a:gradFill>
          <a:latin typeface="+mn-lt"/>
          <a:ea typeface="+mn-ea"/>
          <a:cs typeface="+mn-cs"/>
        </a:defRPr>
      </a:lvl2pPr>
      <a:lvl3pPr marL="796925" indent="-223838" algn="l" defTabSz="912813" rtl="0" fontAlgn="base">
        <a:lnSpc>
          <a:spcPct val="90000"/>
        </a:lnSpc>
        <a:spcBef>
          <a:spcPct val="20000"/>
        </a:spcBef>
        <a:spcAft>
          <a:spcPct val="0"/>
        </a:spcAft>
        <a:buSzPct val="90000"/>
        <a:buFont typeface="Wingdings" pitchFamily="2" charset="2"/>
        <a:buChar char=""/>
        <a:tabLst>
          <a:tab pos="796925" algn="l"/>
        </a:tabLst>
        <a:defRPr sz="2400" kern="1200">
          <a:gradFill>
            <a:gsLst>
              <a:gs pos="1250">
                <a:schemeClr val="tx1"/>
              </a:gs>
              <a:gs pos="100000">
                <a:schemeClr val="tx1"/>
              </a:gs>
            </a:gsLst>
            <a:lin ang="5400000" scaled="0"/>
          </a:gradFill>
          <a:latin typeface="+mn-lt"/>
          <a:ea typeface="+mn-ea"/>
          <a:cs typeface="+mn-cs"/>
        </a:defRPr>
      </a:lvl3pPr>
      <a:lvl4pPr marL="1028700" indent="-230188" algn="l" defTabSz="912813" rtl="0" fontAlgn="base">
        <a:lnSpc>
          <a:spcPct val="90000"/>
        </a:lnSpc>
        <a:spcBef>
          <a:spcPct val="20000"/>
        </a:spcBef>
        <a:spcAft>
          <a:spcPct val="0"/>
        </a:spcAft>
        <a:buSzPct val="90000"/>
        <a:buFont typeface="Wingdings" pitchFamily="2" charset="2"/>
        <a:buChar char=""/>
        <a:defRPr sz="2000" kern="1200">
          <a:gradFill>
            <a:gsLst>
              <a:gs pos="1250">
                <a:schemeClr val="tx1"/>
              </a:gs>
              <a:gs pos="100000">
                <a:schemeClr val="tx1"/>
              </a:gs>
            </a:gsLst>
            <a:lin ang="5400000" scaled="0"/>
          </a:gradFill>
          <a:latin typeface="+mn-lt"/>
          <a:ea typeface="+mn-ea"/>
          <a:cs typeface="+mn-cs"/>
        </a:defRPr>
      </a:lvl4pPr>
      <a:lvl5pPr marL="1254125" indent="-223838" algn="l" defTabSz="912813" rtl="0" fontAlgn="base">
        <a:lnSpc>
          <a:spcPct val="90000"/>
        </a:lnSpc>
        <a:spcBef>
          <a:spcPct val="20000"/>
        </a:spcBef>
        <a:spcAft>
          <a:spcPct val="0"/>
        </a:spcAft>
        <a:buSzPct val="90000"/>
        <a:buFont typeface="Wingdings" pitchFamily="2" charset="2"/>
        <a:buChar char=""/>
        <a:tabLst>
          <a:tab pos="1254125" algn="l"/>
        </a:tabLst>
        <a:defRPr sz="2000" kern="1200">
          <a:gradFill>
            <a:gsLst>
              <a:gs pos="1250">
                <a:schemeClr val="tx1"/>
              </a:gs>
              <a:gs pos="100000">
                <a:schemeClr val="tx1"/>
              </a:gs>
            </a:gsLst>
            <a:lin ang="5400000" scaled="0"/>
          </a:gradFill>
          <a:latin typeface="+mn-lt"/>
          <a:ea typeface="+mn-ea"/>
          <a:cs typeface="+mn-cs"/>
        </a:defRPr>
      </a:lvl5pPr>
      <a:lvl6pPr marL="2514017" indent="-228547"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10" indent="-228547"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04" indent="-228547"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8" indent="-228547"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8" rtl="0" eaLnBrk="1" latinLnBrk="0" hangingPunct="1">
        <a:defRPr sz="1800" kern="1200">
          <a:solidFill>
            <a:schemeClr val="tx1"/>
          </a:solidFill>
          <a:latin typeface="+mn-lt"/>
          <a:ea typeface="+mn-ea"/>
          <a:cs typeface="+mn-cs"/>
        </a:defRPr>
      </a:lvl1pPr>
      <a:lvl2pPr marL="457094" algn="l" defTabSz="914188" rtl="0" eaLnBrk="1" latinLnBrk="0" hangingPunct="1">
        <a:defRPr sz="1800" kern="1200">
          <a:solidFill>
            <a:schemeClr val="tx1"/>
          </a:solidFill>
          <a:latin typeface="+mn-lt"/>
          <a:ea typeface="+mn-ea"/>
          <a:cs typeface="+mn-cs"/>
        </a:defRPr>
      </a:lvl2pPr>
      <a:lvl3pPr marL="914188" algn="l" defTabSz="914188" rtl="0" eaLnBrk="1" latinLnBrk="0" hangingPunct="1">
        <a:defRPr sz="1800" kern="1200">
          <a:solidFill>
            <a:schemeClr val="tx1"/>
          </a:solidFill>
          <a:latin typeface="+mn-lt"/>
          <a:ea typeface="+mn-ea"/>
          <a:cs typeface="+mn-cs"/>
        </a:defRPr>
      </a:lvl3pPr>
      <a:lvl4pPr marL="1371282" algn="l" defTabSz="914188" rtl="0" eaLnBrk="1" latinLnBrk="0" hangingPunct="1">
        <a:defRPr sz="1800" kern="1200">
          <a:solidFill>
            <a:schemeClr val="tx1"/>
          </a:solidFill>
          <a:latin typeface="+mn-lt"/>
          <a:ea typeface="+mn-ea"/>
          <a:cs typeface="+mn-cs"/>
        </a:defRPr>
      </a:lvl4pPr>
      <a:lvl5pPr marL="1828376" algn="l" defTabSz="914188" rtl="0" eaLnBrk="1" latinLnBrk="0" hangingPunct="1">
        <a:defRPr sz="1800" kern="1200">
          <a:solidFill>
            <a:schemeClr val="tx1"/>
          </a:solidFill>
          <a:latin typeface="+mn-lt"/>
          <a:ea typeface="+mn-ea"/>
          <a:cs typeface="+mn-cs"/>
        </a:defRPr>
      </a:lvl5pPr>
      <a:lvl6pPr marL="2285470" algn="l" defTabSz="914188" rtl="0" eaLnBrk="1" latinLnBrk="0" hangingPunct="1">
        <a:defRPr sz="1800" kern="1200">
          <a:solidFill>
            <a:schemeClr val="tx1"/>
          </a:solidFill>
          <a:latin typeface="+mn-lt"/>
          <a:ea typeface="+mn-ea"/>
          <a:cs typeface="+mn-cs"/>
        </a:defRPr>
      </a:lvl6pPr>
      <a:lvl7pPr marL="2742563" algn="l" defTabSz="914188" rtl="0" eaLnBrk="1" latinLnBrk="0" hangingPunct="1">
        <a:defRPr sz="1800" kern="1200">
          <a:solidFill>
            <a:schemeClr val="tx1"/>
          </a:solidFill>
          <a:latin typeface="+mn-lt"/>
          <a:ea typeface="+mn-ea"/>
          <a:cs typeface="+mn-cs"/>
        </a:defRPr>
      </a:lvl7pPr>
      <a:lvl8pPr marL="3199657" algn="l" defTabSz="914188" rtl="0" eaLnBrk="1" latinLnBrk="0" hangingPunct="1">
        <a:defRPr sz="1800" kern="1200">
          <a:solidFill>
            <a:schemeClr val="tx1"/>
          </a:solidFill>
          <a:latin typeface="+mn-lt"/>
          <a:ea typeface="+mn-ea"/>
          <a:cs typeface="+mn-cs"/>
        </a:defRPr>
      </a:lvl8pPr>
      <a:lvl9pPr marL="3656751" algn="l" defTabSz="91418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bwMode="auto">
          <a:xfrm>
            <a:off x="1084263" y="0"/>
            <a:ext cx="11107737" cy="1092200"/>
          </a:xfrm>
          <a:prstGeom prst="rect">
            <a:avLst/>
          </a:prstGeom>
          <a:solidFill>
            <a:srgbClr val="59CB1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20" rIns="45720" anchor="ctr"/>
          <a:lstStyle/>
          <a:p>
            <a:pPr algn="ctr" defTabSz="914099">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Placeholder 1"/>
          <p:cNvSpPr>
            <a:spLocks noGrp="1"/>
          </p:cNvSpPr>
          <p:nvPr>
            <p:ph type="title"/>
          </p:nvPr>
        </p:nvSpPr>
        <p:spPr>
          <a:xfrm>
            <a:off x="1543050" y="161925"/>
            <a:ext cx="10128250" cy="747713"/>
          </a:xfrm>
          <a:prstGeom prst="rect">
            <a:avLst/>
          </a:prstGeom>
        </p:spPr>
        <p:txBody>
          <a:bodyPr vert="horz" wrap="square" lIns="0" tIns="0" rIns="0" bIns="0" rtlCol="0" anchor="ctr" anchorCtr="0">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700" y="1447800"/>
            <a:ext cx="11155363" cy="2055813"/>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2"/>
          <p:cNvSpPr/>
          <p:nvPr userDrawn="1"/>
        </p:nvSpPr>
        <p:spPr bwMode="auto">
          <a:xfrm>
            <a:off x="0" y="0"/>
            <a:ext cx="1077913" cy="11049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20" rIns="45720" anchor="ctr"/>
          <a:lstStyle/>
          <a:p>
            <a:pPr algn="ctr" defTabSz="914099">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pic>
        <p:nvPicPr>
          <p:cNvPr id="30726" name="Picture 3" descr="C:\Users\micmo\Desktop\touch studio logo 2 bg.png"/>
          <p:cNvPicPr>
            <a:picLocks noChangeAspect="1" noChangeArrowheads="1"/>
          </p:cNvPicPr>
          <p:nvPr userDrawn="1"/>
        </p:nvPicPr>
        <p:blipFill>
          <a:blip r:embed="rId19"/>
          <a:srcRect/>
          <a:stretch>
            <a:fillRect/>
          </a:stretch>
        </p:blipFill>
        <p:spPr bwMode="auto">
          <a:xfrm>
            <a:off x="153988" y="147638"/>
            <a:ext cx="774700" cy="776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6" r:id="rId1"/>
    <p:sldLayoutId id="2147483827" r:id="rId2"/>
    <p:sldLayoutId id="2147483788" r:id="rId3"/>
    <p:sldLayoutId id="2147483787" r:id="rId4"/>
    <p:sldLayoutId id="2147483786" r:id="rId5"/>
    <p:sldLayoutId id="2147483785" r:id="rId6"/>
    <p:sldLayoutId id="2147483784" r:id="rId7"/>
    <p:sldLayoutId id="2147483783" r:id="rId8"/>
    <p:sldLayoutId id="2147483782" r:id="rId9"/>
    <p:sldLayoutId id="2147483781" r:id="rId10"/>
    <p:sldLayoutId id="2147483780" r:id="rId11"/>
    <p:sldLayoutId id="2147483828" r:id="rId12"/>
    <p:sldLayoutId id="2147483829" r:id="rId13"/>
    <p:sldLayoutId id="2147483779" r:id="rId14"/>
    <p:sldLayoutId id="2147483830" r:id="rId15"/>
    <p:sldLayoutId id="2147483778" r:id="rId16"/>
  </p:sldLayoutIdLst>
  <p:transition>
    <p:fade/>
  </p:transition>
  <p:timing>
    <p:tnLst>
      <p:par>
        <p:cTn id="1" dur="indefinite" restart="never" nodeType="tmRoot"/>
      </p:par>
    </p:tnLst>
  </p:timing>
  <p:txStyles>
    <p:titleStyle>
      <a:lvl1pPr algn="l" defTabSz="912813" rtl="0" fontAlgn="base">
        <a:lnSpc>
          <a:spcPct val="90000"/>
        </a:lnSpc>
        <a:spcBef>
          <a:spcPct val="0"/>
        </a:spcBef>
        <a:spcAft>
          <a:spcPct val="0"/>
        </a:spcAft>
        <a:defRPr lang="en-US" sz="4400" kern="1200" spc="-100" dirty="0">
          <a:ln w="3175">
            <a:noFill/>
          </a:ln>
          <a:solidFill>
            <a:srgbClr val="FFFFFF"/>
          </a:solidFill>
          <a:latin typeface="+mj-lt"/>
          <a:ea typeface="+mn-ea"/>
          <a:cs typeface="Arial" charset="0"/>
        </a:defRPr>
      </a:lvl1pPr>
      <a:lvl2pPr algn="l" defTabSz="912813" rtl="0" fontAlgn="base">
        <a:lnSpc>
          <a:spcPct val="90000"/>
        </a:lnSpc>
        <a:spcBef>
          <a:spcPct val="0"/>
        </a:spcBef>
        <a:spcAft>
          <a:spcPct val="0"/>
        </a:spcAft>
        <a:defRPr sz="4400">
          <a:solidFill>
            <a:srgbClr val="FFFFFF"/>
          </a:solidFill>
          <a:latin typeface="Segoe UI Light"/>
          <a:cs typeface="Arial" charset="0"/>
        </a:defRPr>
      </a:lvl2pPr>
      <a:lvl3pPr algn="l" defTabSz="912813" rtl="0" fontAlgn="base">
        <a:lnSpc>
          <a:spcPct val="90000"/>
        </a:lnSpc>
        <a:spcBef>
          <a:spcPct val="0"/>
        </a:spcBef>
        <a:spcAft>
          <a:spcPct val="0"/>
        </a:spcAft>
        <a:defRPr sz="4400">
          <a:solidFill>
            <a:srgbClr val="FFFFFF"/>
          </a:solidFill>
          <a:latin typeface="Segoe UI Light"/>
          <a:cs typeface="Arial" charset="0"/>
        </a:defRPr>
      </a:lvl3pPr>
      <a:lvl4pPr algn="l" defTabSz="912813" rtl="0" fontAlgn="base">
        <a:lnSpc>
          <a:spcPct val="90000"/>
        </a:lnSpc>
        <a:spcBef>
          <a:spcPct val="0"/>
        </a:spcBef>
        <a:spcAft>
          <a:spcPct val="0"/>
        </a:spcAft>
        <a:defRPr sz="4400">
          <a:solidFill>
            <a:srgbClr val="FFFFFF"/>
          </a:solidFill>
          <a:latin typeface="Segoe UI Light"/>
          <a:cs typeface="Arial" charset="0"/>
        </a:defRPr>
      </a:lvl4pPr>
      <a:lvl5pPr algn="l" defTabSz="912813" rtl="0" fontAlgn="base">
        <a:lnSpc>
          <a:spcPct val="90000"/>
        </a:lnSpc>
        <a:spcBef>
          <a:spcPct val="0"/>
        </a:spcBef>
        <a:spcAft>
          <a:spcPct val="0"/>
        </a:spcAft>
        <a:defRPr sz="4400">
          <a:solidFill>
            <a:srgbClr val="FFFFFF"/>
          </a:solidFill>
          <a:latin typeface="Segoe UI Light"/>
          <a:cs typeface="Arial" charset="0"/>
        </a:defRPr>
      </a:lvl5pPr>
      <a:lvl6pPr marL="457200" algn="l" defTabSz="912813" rtl="0" fontAlgn="base">
        <a:lnSpc>
          <a:spcPct val="90000"/>
        </a:lnSpc>
        <a:spcBef>
          <a:spcPct val="0"/>
        </a:spcBef>
        <a:spcAft>
          <a:spcPct val="0"/>
        </a:spcAft>
        <a:defRPr sz="4400">
          <a:solidFill>
            <a:srgbClr val="FFFFFF"/>
          </a:solidFill>
          <a:latin typeface="Segoe UI Light"/>
          <a:cs typeface="Arial" charset="0"/>
        </a:defRPr>
      </a:lvl6pPr>
      <a:lvl7pPr marL="914400" algn="l" defTabSz="912813" rtl="0" fontAlgn="base">
        <a:lnSpc>
          <a:spcPct val="90000"/>
        </a:lnSpc>
        <a:spcBef>
          <a:spcPct val="0"/>
        </a:spcBef>
        <a:spcAft>
          <a:spcPct val="0"/>
        </a:spcAft>
        <a:defRPr sz="4400">
          <a:solidFill>
            <a:srgbClr val="FFFFFF"/>
          </a:solidFill>
          <a:latin typeface="Segoe UI Light"/>
          <a:cs typeface="Arial" charset="0"/>
        </a:defRPr>
      </a:lvl7pPr>
      <a:lvl8pPr marL="1371600" algn="l" defTabSz="912813" rtl="0" fontAlgn="base">
        <a:lnSpc>
          <a:spcPct val="90000"/>
        </a:lnSpc>
        <a:spcBef>
          <a:spcPct val="0"/>
        </a:spcBef>
        <a:spcAft>
          <a:spcPct val="0"/>
        </a:spcAft>
        <a:defRPr sz="4400">
          <a:solidFill>
            <a:srgbClr val="FFFFFF"/>
          </a:solidFill>
          <a:latin typeface="Segoe UI Light"/>
          <a:cs typeface="Arial" charset="0"/>
        </a:defRPr>
      </a:lvl8pPr>
      <a:lvl9pPr marL="1828800" algn="l" defTabSz="912813" rtl="0" fontAlgn="base">
        <a:lnSpc>
          <a:spcPct val="90000"/>
        </a:lnSpc>
        <a:spcBef>
          <a:spcPct val="0"/>
        </a:spcBef>
        <a:spcAft>
          <a:spcPct val="0"/>
        </a:spcAft>
        <a:defRPr sz="4400">
          <a:solidFill>
            <a:srgbClr val="FFFFFF"/>
          </a:solidFill>
          <a:latin typeface="Segoe UI Light"/>
          <a:cs typeface="Arial" charset="0"/>
        </a:defRPr>
      </a:lvl9pPr>
    </p:titleStyle>
    <p:bodyStyle>
      <a:lvl1pPr marL="339725" indent="-339725" algn="l" defTabSz="912813" rtl="0" fontAlgn="base">
        <a:lnSpc>
          <a:spcPct val="90000"/>
        </a:lnSpc>
        <a:spcBef>
          <a:spcPct val="20000"/>
        </a:spcBef>
        <a:spcAft>
          <a:spcPct val="0"/>
        </a:spcAft>
        <a:buSzPct val="90000"/>
        <a:buFont typeface="Arial" charset="0"/>
        <a:buChar char="•"/>
        <a:defRPr sz="3600" kern="1200" spc="-70">
          <a:gradFill>
            <a:gsLst>
              <a:gs pos="1250">
                <a:schemeClr val="tx1"/>
              </a:gs>
              <a:gs pos="100000">
                <a:schemeClr val="tx1"/>
              </a:gs>
            </a:gsLst>
            <a:lin ang="5400000" scaled="0"/>
          </a:gradFill>
          <a:latin typeface="+mj-lt"/>
          <a:ea typeface="+mn-ea"/>
          <a:cs typeface="+mn-cs"/>
        </a:defRPr>
      </a:lvl1pPr>
      <a:lvl2pPr marL="573088" indent="-233363" algn="l" defTabSz="912813" rtl="0" fontAlgn="base">
        <a:lnSpc>
          <a:spcPct val="90000"/>
        </a:lnSpc>
        <a:spcBef>
          <a:spcPct val="20000"/>
        </a:spcBef>
        <a:spcAft>
          <a:spcPct val="0"/>
        </a:spcAft>
        <a:buSzPct val="90000"/>
        <a:buFont typeface="Wingdings" pitchFamily="2" charset="2"/>
        <a:buChar char=""/>
        <a:defRPr sz="2400" kern="1200">
          <a:gradFill>
            <a:gsLst>
              <a:gs pos="1250">
                <a:schemeClr val="tx1"/>
              </a:gs>
              <a:gs pos="100000">
                <a:schemeClr val="tx1"/>
              </a:gs>
            </a:gsLst>
            <a:lin ang="5400000" scaled="0"/>
          </a:gradFill>
          <a:latin typeface="+mn-lt"/>
          <a:ea typeface="+mn-ea"/>
          <a:cs typeface="+mn-cs"/>
        </a:defRPr>
      </a:lvl2pPr>
      <a:lvl3pPr marL="798513" indent="-225425" algn="l" defTabSz="912813" rtl="0" fontAlgn="base">
        <a:lnSpc>
          <a:spcPct val="90000"/>
        </a:lnSpc>
        <a:spcBef>
          <a:spcPct val="20000"/>
        </a:spcBef>
        <a:spcAft>
          <a:spcPct val="0"/>
        </a:spcAft>
        <a:buSzPct val="90000"/>
        <a:buFont typeface="Wingdings" pitchFamily="2" charset="2"/>
        <a:buChar char=""/>
        <a:tabLst>
          <a:tab pos="798513" algn="l"/>
        </a:tabLst>
        <a:defRPr sz="2400" kern="1200">
          <a:gradFill>
            <a:gsLst>
              <a:gs pos="1250">
                <a:schemeClr val="tx1"/>
              </a:gs>
              <a:gs pos="100000">
                <a:schemeClr val="tx1"/>
              </a:gs>
            </a:gsLst>
            <a:lin ang="5400000" scaled="0"/>
          </a:gradFill>
          <a:latin typeface="+mn-lt"/>
          <a:ea typeface="+mn-ea"/>
          <a:cs typeface="+mn-cs"/>
        </a:defRPr>
      </a:lvl3pPr>
      <a:lvl4pPr marL="1030288" indent="-231775" algn="l" defTabSz="912813" rtl="0" fontAlgn="base">
        <a:lnSpc>
          <a:spcPct val="90000"/>
        </a:lnSpc>
        <a:spcBef>
          <a:spcPct val="20000"/>
        </a:spcBef>
        <a:spcAft>
          <a:spcPct val="0"/>
        </a:spcAft>
        <a:buSzPct val="90000"/>
        <a:buFont typeface="Wingdings" pitchFamily="2" charset="2"/>
        <a:buChar char=""/>
        <a:defRPr sz="2000" kern="1200">
          <a:gradFill>
            <a:gsLst>
              <a:gs pos="1250">
                <a:schemeClr val="tx1"/>
              </a:gs>
              <a:gs pos="100000">
                <a:schemeClr val="tx1"/>
              </a:gs>
            </a:gsLst>
            <a:lin ang="5400000" scaled="0"/>
          </a:gradFill>
          <a:latin typeface="+mn-lt"/>
          <a:ea typeface="+mn-ea"/>
          <a:cs typeface="+mn-cs"/>
        </a:defRPr>
      </a:lvl4pPr>
      <a:lvl5pPr marL="1255713" indent="-225425" algn="l" defTabSz="912813" rtl="0" fontAlgn="base">
        <a:lnSpc>
          <a:spcPct val="90000"/>
        </a:lnSpc>
        <a:spcBef>
          <a:spcPct val="20000"/>
        </a:spcBef>
        <a:spcAft>
          <a:spcPct val="0"/>
        </a:spcAft>
        <a:buSzPct val="90000"/>
        <a:buFont typeface="Wingdings" pitchFamily="2" charset="2"/>
        <a:buChar char=""/>
        <a:tabLst>
          <a:tab pos="1255713" algn="l"/>
        </a:tabLst>
        <a:defRPr sz="2000" kern="120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bwMode="auto">
          <a:xfrm>
            <a:off x="1084263" y="0"/>
            <a:ext cx="11107737" cy="1092200"/>
          </a:xfrm>
          <a:prstGeom prst="rect">
            <a:avLst/>
          </a:prstGeom>
          <a:solidFill>
            <a:srgbClr val="59CB1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20" rIns="45720" anchor="ctr"/>
          <a:lstStyle/>
          <a:p>
            <a:pPr algn="ctr" defTabSz="914099">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Placeholder 1"/>
          <p:cNvSpPr>
            <a:spLocks noGrp="1"/>
          </p:cNvSpPr>
          <p:nvPr>
            <p:ph type="title"/>
          </p:nvPr>
        </p:nvSpPr>
        <p:spPr>
          <a:xfrm>
            <a:off x="1543050" y="161925"/>
            <a:ext cx="10128250" cy="747713"/>
          </a:xfrm>
          <a:prstGeom prst="rect">
            <a:avLst/>
          </a:prstGeom>
        </p:spPr>
        <p:txBody>
          <a:bodyPr vert="horz" wrap="square" lIns="0" tIns="0" rIns="0" bIns="0" rtlCol="0" anchor="ctr" anchorCtr="0">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700" y="1447800"/>
            <a:ext cx="11155363" cy="2055813"/>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2"/>
          <p:cNvSpPr/>
          <p:nvPr userDrawn="1"/>
        </p:nvSpPr>
        <p:spPr bwMode="auto">
          <a:xfrm>
            <a:off x="0" y="0"/>
            <a:ext cx="1077913" cy="11049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20" rIns="45720" anchor="ctr"/>
          <a:lstStyle/>
          <a:p>
            <a:pPr algn="ctr" defTabSz="914099">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pic>
        <p:nvPicPr>
          <p:cNvPr id="48134" name="Picture 3" descr="C:\Users\micmo\Desktop\touch studio logo 2 bg.png"/>
          <p:cNvPicPr>
            <a:picLocks noChangeAspect="1" noChangeArrowheads="1"/>
          </p:cNvPicPr>
          <p:nvPr userDrawn="1"/>
        </p:nvPicPr>
        <p:blipFill>
          <a:blip r:embed="rId18"/>
          <a:srcRect/>
          <a:stretch>
            <a:fillRect/>
          </a:stretch>
        </p:blipFill>
        <p:spPr bwMode="auto">
          <a:xfrm>
            <a:off x="153988" y="147638"/>
            <a:ext cx="774700" cy="776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1" r:id="rId1"/>
    <p:sldLayoutId id="2147483832" r:id="rId2"/>
    <p:sldLayoutId id="2147483798" r:id="rId3"/>
    <p:sldLayoutId id="2147483797" r:id="rId4"/>
    <p:sldLayoutId id="2147483796" r:id="rId5"/>
    <p:sldLayoutId id="2147483795" r:id="rId6"/>
    <p:sldLayoutId id="2147483794" r:id="rId7"/>
    <p:sldLayoutId id="2147483793" r:id="rId8"/>
    <p:sldLayoutId id="2147483792" r:id="rId9"/>
    <p:sldLayoutId id="2147483791" r:id="rId10"/>
    <p:sldLayoutId id="2147483790" r:id="rId11"/>
    <p:sldLayoutId id="2147483833" r:id="rId12"/>
    <p:sldLayoutId id="2147483834" r:id="rId13"/>
    <p:sldLayoutId id="2147483835" r:id="rId14"/>
    <p:sldLayoutId id="2147483789" r:id="rId15"/>
  </p:sldLayoutIdLst>
  <p:transition>
    <p:fade/>
  </p:transition>
  <p:timing>
    <p:tnLst>
      <p:par>
        <p:cTn id="1" dur="indefinite" restart="never" nodeType="tmRoot"/>
      </p:par>
    </p:tnLst>
  </p:timing>
  <p:txStyles>
    <p:titleStyle>
      <a:lvl1pPr algn="l" defTabSz="912813" rtl="0" fontAlgn="base">
        <a:lnSpc>
          <a:spcPct val="90000"/>
        </a:lnSpc>
        <a:spcBef>
          <a:spcPct val="0"/>
        </a:spcBef>
        <a:spcAft>
          <a:spcPct val="0"/>
        </a:spcAft>
        <a:defRPr lang="en-US" sz="4400" kern="1200" spc="-100" dirty="0">
          <a:ln w="3175">
            <a:noFill/>
          </a:ln>
          <a:solidFill>
            <a:srgbClr val="FFFFFF"/>
          </a:solidFill>
          <a:latin typeface="+mj-lt"/>
          <a:ea typeface="+mn-ea"/>
          <a:cs typeface="Arial" charset="0"/>
        </a:defRPr>
      </a:lvl1pPr>
      <a:lvl2pPr algn="l" defTabSz="912813" rtl="0" fontAlgn="base">
        <a:lnSpc>
          <a:spcPct val="90000"/>
        </a:lnSpc>
        <a:spcBef>
          <a:spcPct val="0"/>
        </a:spcBef>
        <a:spcAft>
          <a:spcPct val="0"/>
        </a:spcAft>
        <a:defRPr sz="4400">
          <a:solidFill>
            <a:srgbClr val="FFFFFF"/>
          </a:solidFill>
          <a:latin typeface="Segoe UI Light"/>
          <a:cs typeface="Arial" charset="0"/>
        </a:defRPr>
      </a:lvl2pPr>
      <a:lvl3pPr algn="l" defTabSz="912813" rtl="0" fontAlgn="base">
        <a:lnSpc>
          <a:spcPct val="90000"/>
        </a:lnSpc>
        <a:spcBef>
          <a:spcPct val="0"/>
        </a:spcBef>
        <a:spcAft>
          <a:spcPct val="0"/>
        </a:spcAft>
        <a:defRPr sz="4400">
          <a:solidFill>
            <a:srgbClr val="FFFFFF"/>
          </a:solidFill>
          <a:latin typeface="Segoe UI Light"/>
          <a:cs typeface="Arial" charset="0"/>
        </a:defRPr>
      </a:lvl3pPr>
      <a:lvl4pPr algn="l" defTabSz="912813" rtl="0" fontAlgn="base">
        <a:lnSpc>
          <a:spcPct val="90000"/>
        </a:lnSpc>
        <a:spcBef>
          <a:spcPct val="0"/>
        </a:spcBef>
        <a:spcAft>
          <a:spcPct val="0"/>
        </a:spcAft>
        <a:defRPr sz="4400">
          <a:solidFill>
            <a:srgbClr val="FFFFFF"/>
          </a:solidFill>
          <a:latin typeface="Segoe UI Light"/>
          <a:cs typeface="Arial" charset="0"/>
        </a:defRPr>
      </a:lvl4pPr>
      <a:lvl5pPr algn="l" defTabSz="912813" rtl="0" fontAlgn="base">
        <a:lnSpc>
          <a:spcPct val="90000"/>
        </a:lnSpc>
        <a:spcBef>
          <a:spcPct val="0"/>
        </a:spcBef>
        <a:spcAft>
          <a:spcPct val="0"/>
        </a:spcAft>
        <a:defRPr sz="4400">
          <a:solidFill>
            <a:srgbClr val="FFFFFF"/>
          </a:solidFill>
          <a:latin typeface="Segoe UI Light"/>
          <a:cs typeface="Arial" charset="0"/>
        </a:defRPr>
      </a:lvl5pPr>
      <a:lvl6pPr marL="457200" algn="l" defTabSz="912813" rtl="0" fontAlgn="base">
        <a:lnSpc>
          <a:spcPct val="90000"/>
        </a:lnSpc>
        <a:spcBef>
          <a:spcPct val="0"/>
        </a:spcBef>
        <a:spcAft>
          <a:spcPct val="0"/>
        </a:spcAft>
        <a:defRPr sz="4400">
          <a:solidFill>
            <a:srgbClr val="FFFFFF"/>
          </a:solidFill>
          <a:latin typeface="Segoe UI Light"/>
          <a:cs typeface="Arial" charset="0"/>
        </a:defRPr>
      </a:lvl6pPr>
      <a:lvl7pPr marL="914400" algn="l" defTabSz="912813" rtl="0" fontAlgn="base">
        <a:lnSpc>
          <a:spcPct val="90000"/>
        </a:lnSpc>
        <a:spcBef>
          <a:spcPct val="0"/>
        </a:spcBef>
        <a:spcAft>
          <a:spcPct val="0"/>
        </a:spcAft>
        <a:defRPr sz="4400">
          <a:solidFill>
            <a:srgbClr val="FFFFFF"/>
          </a:solidFill>
          <a:latin typeface="Segoe UI Light"/>
          <a:cs typeface="Arial" charset="0"/>
        </a:defRPr>
      </a:lvl7pPr>
      <a:lvl8pPr marL="1371600" algn="l" defTabSz="912813" rtl="0" fontAlgn="base">
        <a:lnSpc>
          <a:spcPct val="90000"/>
        </a:lnSpc>
        <a:spcBef>
          <a:spcPct val="0"/>
        </a:spcBef>
        <a:spcAft>
          <a:spcPct val="0"/>
        </a:spcAft>
        <a:defRPr sz="4400">
          <a:solidFill>
            <a:srgbClr val="FFFFFF"/>
          </a:solidFill>
          <a:latin typeface="Segoe UI Light"/>
          <a:cs typeface="Arial" charset="0"/>
        </a:defRPr>
      </a:lvl8pPr>
      <a:lvl9pPr marL="1828800" algn="l" defTabSz="912813" rtl="0" fontAlgn="base">
        <a:lnSpc>
          <a:spcPct val="90000"/>
        </a:lnSpc>
        <a:spcBef>
          <a:spcPct val="0"/>
        </a:spcBef>
        <a:spcAft>
          <a:spcPct val="0"/>
        </a:spcAft>
        <a:defRPr sz="4400">
          <a:solidFill>
            <a:srgbClr val="FFFFFF"/>
          </a:solidFill>
          <a:latin typeface="Segoe UI Light"/>
          <a:cs typeface="Arial" charset="0"/>
        </a:defRPr>
      </a:lvl9pPr>
    </p:titleStyle>
    <p:bodyStyle>
      <a:lvl1pPr marL="339725" indent="-339725" algn="l" defTabSz="912813" rtl="0" fontAlgn="base">
        <a:lnSpc>
          <a:spcPct val="90000"/>
        </a:lnSpc>
        <a:spcBef>
          <a:spcPct val="20000"/>
        </a:spcBef>
        <a:spcAft>
          <a:spcPct val="0"/>
        </a:spcAft>
        <a:buSzPct val="90000"/>
        <a:buFont typeface="Arial" charset="0"/>
        <a:buChar char="•"/>
        <a:defRPr sz="3600" kern="1200" spc="-70">
          <a:gradFill>
            <a:gsLst>
              <a:gs pos="1250">
                <a:schemeClr val="tx1"/>
              </a:gs>
              <a:gs pos="100000">
                <a:schemeClr val="tx1"/>
              </a:gs>
            </a:gsLst>
            <a:lin ang="5400000" scaled="0"/>
          </a:gradFill>
          <a:latin typeface="+mj-lt"/>
          <a:ea typeface="+mn-ea"/>
          <a:cs typeface="+mn-cs"/>
        </a:defRPr>
      </a:lvl1pPr>
      <a:lvl2pPr marL="573088" indent="-233363" algn="l" defTabSz="912813" rtl="0" fontAlgn="base">
        <a:lnSpc>
          <a:spcPct val="90000"/>
        </a:lnSpc>
        <a:spcBef>
          <a:spcPct val="20000"/>
        </a:spcBef>
        <a:spcAft>
          <a:spcPct val="0"/>
        </a:spcAft>
        <a:buSzPct val="90000"/>
        <a:buFont typeface="Wingdings" pitchFamily="2" charset="2"/>
        <a:buChar char=""/>
        <a:defRPr sz="2400" kern="1200">
          <a:gradFill>
            <a:gsLst>
              <a:gs pos="1250">
                <a:schemeClr val="tx1"/>
              </a:gs>
              <a:gs pos="100000">
                <a:schemeClr val="tx1"/>
              </a:gs>
            </a:gsLst>
            <a:lin ang="5400000" scaled="0"/>
          </a:gradFill>
          <a:latin typeface="+mn-lt"/>
          <a:ea typeface="+mn-ea"/>
          <a:cs typeface="+mn-cs"/>
        </a:defRPr>
      </a:lvl2pPr>
      <a:lvl3pPr marL="798513" indent="-225425" algn="l" defTabSz="912813" rtl="0" fontAlgn="base">
        <a:lnSpc>
          <a:spcPct val="90000"/>
        </a:lnSpc>
        <a:spcBef>
          <a:spcPct val="20000"/>
        </a:spcBef>
        <a:spcAft>
          <a:spcPct val="0"/>
        </a:spcAft>
        <a:buSzPct val="90000"/>
        <a:buFont typeface="Wingdings" pitchFamily="2" charset="2"/>
        <a:buChar char=""/>
        <a:tabLst>
          <a:tab pos="798513" algn="l"/>
        </a:tabLst>
        <a:defRPr sz="2400" kern="1200">
          <a:gradFill>
            <a:gsLst>
              <a:gs pos="1250">
                <a:schemeClr val="tx1"/>
              </a:gs>
              <a:gs pos="100000">
                <a:schemeClr val="tx1"/>
              </a:gs>
            </a:gsLst>
            <a:lin ang="5400000" scaled="0"/>
          </a:gradFill>
          <a:latin typeface="+mn-lt"/>
          <a:ea typeface="+mn-ea"/>
          <a:cs typeface="+mn-cs"/>
        </a:defRPr>
      </a:lvl3pPr>
      <a:lvl4pPr marL="1030288" indent="-231775" algn="l" defTabSz="912813" rtl="0" fontAlgn="base">
        <a:lnSpc>
          <a:spcPct val="90000"/>
        </a:lnSpc>
        <a:spcBef>
          <a:spcPct val="20000"/>
        </a:spcBef>
        <a:spcAft>
          <a:spcPct val="0"/>
        </a:spcAft>
        <a:buSzPct val="90000"/>
        <a:buFont typeface="Wingdings" pitchFamily="2" charset="2"/>
        <a:buChar char=""/>
        <a:defRPr sz="2000" kern="1200">
          <a:gradFill>
            <a:gsLst>
              <a:gs pos="1250">
                <a:schemeClr val="tx1"/>
              </a:gs>
              <a:gs pos="100000">
                <a:schemeClr val="tx1"/>
              </a:gs>
            </a:gsLst>
            <a:lin ang="5400000" scaled="0"/>
          </a:gradFill>
          <a:latin typeface="+mn-lt"/>
          <a:ea typeface="+mn-ea"/>
          <a:cs typeface="+mn-cs"/>
        </a:defRPr>
      </a:lvl4pPr>
      <a:lvl5pPr marL="1255713" indent="-225425" algn="l" defTabSz="912813" rtl="0" fontAlgn="base">
        <a:lnSpc>
          <a:spcPct val="90000"/>
        </a:lnSpc>
        <a:spcBef>
          <a:spcPct val="20000"/>
        </a:spcBef>
        <a:spcAft>
          <a:spcPct val="0"/>
        </a:spcAft>
        <a:buSzPct val="90000"/>
        <a:buFont typeface="Wingdings" pitchFamily="2" charset="2"/>
        <a:buChar char=""/>
        <a:tabLst>
          <a:tab pos="1255713" algn="l"/>
        </a:tabLst>
        <a:defRPr sz="2000" kern="120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bwMode="auto">
          <a:xfrm>
            <a:off x="1084263" y="0"/>
            <a:ext cx="11107737" cy="1092200"/>
          </a:xfrm>
          <a:prstGeom prst="rect">
            <a:avLst/>
          </a:prstGeom>
          <a:solidFill>
            <a:srgbClr val="59CB1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13" tIns="45713" rIns="45713" bIns="45713" anchor="ctr"/>
          <a:lstStyle/>
          <a:p>
            <a:pPr algn="ctr" defTabSz="913924">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Placeholder 1"/>
          <p:cNvSpPr>
            <a:spLocks noGrp="1"/>
          </p:cNvSpPr>
          <p:nvPr>
            <p:ph type="title"/>
          </p:nvPr>
        </p:nvSpPr>
        <p:spPr>
          <a:xfrm>
            <a:off x="1543050" y="161925"/>
            <a:ext cx="10128250" cy="747713"/>
          </a:xfrm>
          <a:prstGeom prst="rect">
            <a:avLst/>
          </a:prstGeom>
        </p:spPr>
        <p:txBody>
          <a:bodyPr vert="horz" wrap="square" lIns="0" tIns="0" rIns="0" bIns="0" rtlCol="0" anchor="ctr" anchorCtr="0">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700" y="1447800"/>
            <a:ext cx="11155363" cy="2055813"/>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2"/>
          <p:cNvSpPr/>
          <p:nvPr userDrawn="1"/>
        </p:nvSpPr>
        <p:spPr bwMode="auto">
          <a:xfrm>
            <a:off x="0" y="0"/>
            <a:ext cx="1077913" cy="11049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13" tIns="45713" rIns="45713" bIns="45713" anchor="ctr"/>
          <a:lstStyle/>
          <a:p>
            <a:pPr algn="ctr" defTabSz="913924">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pic>
        <p:nvPicPr>
          <p:cNvPr id="64518" name="Picture 3" descr="C:\Users\micmo\Desktop\touch studio logo 2 bg.png"/>
          <p:cNvPicPr>
            <a:picLocks noChangeAspect="1" noChangeArrowheads="1"/>
          </p:cNvPicPr>
          <p:nvPr userDrawn="1"/>
        </p:nvPicPr>
        <p:blipFill>
          <a:blip r:embed="rId20"/>
          <a:srcRect/>
          <a:stretch>
            <a:fillRect/>
          </a:stretch>
        </p:blipFill>
        <p:spPr bwMode="auto">
          <a:xfrm>
            <a:off x="153988" y="147638"/>
            <a:ext cx="774700" cy="776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6" r:id="rId1"/>
    <p:sldLayoutId id="2147483837" r:id="rId2"/>
    <p:sldLayoutId id="2147483809" r:id="rId3"/>
    <p:sldLayoutId id="2147483808" r:id="rId4"/>
    <p:sldLayoutId id="2147483807" r:id="rId5"/>
    <p:sldLayoutId id="2147483806" r:id="rId6"/>
    <p:sldLayoutId id="2147483805" r:id="rId7"/>
    <p:sldLayoutId id="2147483804" r:id="rId8"/>
    <p:sldLayoutId id="2147483803" r:id="rId9"/>
    <p:sldLayoutId id="2147483802" r:id="rId10"/>
    <p:sldLayoutId id="2147483801" r:id="rId11"/>
    <p:sldLayoutId id="2147483838" r:id="rId12"/>
    <p:sldLayoutId id="2147483839" r:id="rId13"/>
    <p:sldLayoutId id="2147483800" r:id="rId14"/>
    <p:sldLayoutId id="2147483840" r:id="rId15"/>
    <p:sldLayoutId id="2147483799" r:id="rId16"/>
    <p:sldLayoutId id="2147483841" r:id="rId17"/>
  </p:sldLayoutIdLst>
  <p:transition/>
  <p:timing>
    <p:tnLst>
      <p:par>
        <p:cTn id="1" dur="indefinite" restart="never" nodeType="tmRoot"/>
      </p:par>
    </p:tnLst>
  </p:timing>
  <p:txStyles>
    <p:titleStyle>
      <a:lvl1pPr algn="l" defTabSz="912813" rtl="0" fontAlgn="base">
        <a:lnSpc>
          <a:spcPct val="90000"/>
        </a:lnSpc>
        <a:spcBef>
          <a:spcPct val="0"/>
        </a:spcBef>
        <a:spcAft>
          <a:spcPct val="0"/>
        </a:spcAft>
        <a:defRPr lang="en-US" sz="4400" kern="1200" spc="-100" dirty="0">
          <a:ln w="3175">
            <a:noFill/>
          </a:ln>
          <a:solidFill>
            <a:srgbClr val="FFFFFF"/>
          </a:solidFill>
          <a:latin typeface="+mj-lt"/>
          <a:ea typeface="+mn-ea"/>
          <a:cs typeface="Arial" charset="0"/>
        </a:defRPr>
      </a:lvl1pPr>
      <a:lvl2pPr algn="l" defTabSz="912813" rtl="0" fontAlgn="base">
        <a:lnSpc>
          <a:spcPct val="90000"/>
        </a:lnSpc>
        <a:spcBef>
          <a:spcPct val="0"/>
        </a:spcBef>
        <a:spcAft>
          <a:spcPct val="0"/>
        </a:spcAft>
        <a:defRPr sz="4400">
          <a:solidFill>
            <a:srgbClr val="FFFFFF"/>
          </a:solidFill>
          <a:latin typeface="Segoe UI Light"/>
          <a:cs typeface="Arial" charset="0"/>
        </a:defRPr>
      </a:lvl2pPr>
      <a:lvl3pPr algn="l" defTabSz="912813" rtl="0" fontAlgn="base">
        <a:lnSpc>
          <a:spcPct val="90000"/>
        </a:lnSpc>
        <a:spcBef>
          <a:spcPct val="0"/>
        </a:spcBef>
        <a:spcAft>
          <a:spcPct val="0"/>
        </a:spcAft>
        <a:defRPr sz="4400">
          <a:solidFill>
            <a:srgbClr val="FFFFFF"/>
          </a:solidFill>
          <a:latin typeface="Segoe UI Light"/>
          <a:cs typeface="Arial" charset="0"/>
        </a:defRPr>
      </a:lvl3pPr>
      <a:lvl4pPr algn="l" defTabSz="912813" rtl="0" fontAlgn="base">
        <a:lnSpc>
          <a:spcPct val="90000"/>
        </a:lnSpc>
        <a:spcBef>
          <a:spcPct val="0"/>
        </a:spcBef>
        <a:spcAft>
          <a:spcPct val="0"/>
        </a:spcAft>
        <a:defRPr sz="4400">
          <a:solidFill>
            <a:srgbClr val="FFFFFF"/>
          </a:solidFill>
          <a:latin typeface="Segoe UI Light"/>
          <a:cs typeface="Arial" charset="0"/>
        </a:defRPr>
      </a:lvl4pPr>
      <a:lvl5pPr algn="l" defTabSz="912813" rtl="0" fontAlgn="base">
        <a:lnSpc>
          <a:spcPct val="90000"/>
        </a:lnSpc>
        <a:spcBef>
          <a:spcPct val="0"/>
        </a:spcBef>
        <a:spcAft>
          <a:spcPct val="0"/>
        </a:spcAft>
        <a:defRPr sz="4400">
          <a:solidFill>
            <a:srgbClr val="FFFFFF"/>
          </a:solidFill>
          <a:latin typeface="Segoe UI Light"/>
          <a:cs typeface="Arial" charset="0"/>
        </a:defRPr>
      </a:lvl5pPr>
      <a:lvl6pPr marL="457200" algn="l" defTabSz="912813" rtl="0" fontAlgn="base">
        <a:lnSpc>
          <a:spcPct val="90000"/>
        </a:lnSpc>
        <a:spcBef>
          <a:spcPct val="0"/>
        </a:spcBef>
        <a:spcAft>
          <a:spcPct val="0"/>
        </a:spcAft>
        <a:defRPr sz="4400">
          <a:solidFill>
            <a:srgbClr val="FFFFFF"/>
          </a:solidFill>
          <a:latin typeface="Segoe UI Light"/>
          <a:cs typeface="Arial" charset="0"/>
        </a:defRPr>
      </a:lvl6pPr>
      <a:lvl7pPr marL="914400" algn="l" defTabSz="912813" rtl="0" fontAlgn="base">
        <a:lnSpc>
          <a:spcPct val="90000"/>
        </a:lnSpc>
        <a:spcBef>
          <a:spcPct val="0"/>
        </a:spcBef>
        <a:spcAft>
          <a:spcPct val="0"/>
        </a:spcAft>
        <a:defRPr sz="4400">
          <a:solidFill>
            <a:srgbClr val="FFFFFF"/>
          </a:solidFill>
          <a:latin typeface="Segoe UI Light"/>
          <a:cs typeface="Arial" charset="0"/>
        </a:defRPr>
      </a:lvl7pPr>
      <a:lvl8pPr marL="1371600" algn="l" defTabSz="912813" rtl="0" fontAlgn="base">
        <a:lnSpc>
          <a:spcPct val="90000"/>
        </a:lnSpc>
        <a:spcBef>
          <a:spcPct val="0"/>
        </a:spcBef>
        <a:spcAft>
          <a:spcPct val="0"/>
        </a:spcAft>
        <a:defRPr sz="4400">
          <a:solidFill>
            <a:srgbClr val="FFFFFF"/>
          </a:solidFill>
          <a:latin typeface="Segoe UI Light"/>
          <a:cs typeface="Arial" charset="0"/>
        </a:defRPr>
      </a:lvl8pPr>
      <a:lvl9pPr marL="1828800" algn="l" defTabSz="912813" rtl="0" fontAlgn="base">
        <a:lnSpc>
          <a:spcPct val="90000"/>
        </a:lnSpc>
        <a:spcBef>
          <a:spcPct val="0"/>
        </a:spcBef>
        <a:spcAft>
          <a:spcPct val="0"/>
        </a:spcAft>
        <a:defRPr sz="4400">
          <a:solidFill>
            <a:srgbClr val="FFFFFF"/>
          </a:solidFill>
          <a:latin typeface="Segoe UI Light"/>
          <a:cs typeface="Arial" charset="0"/>
        </a:defRPr>
      </a:lvl9pPr>
    </p:titleStyle>
    <p:bodyStyle>
      <a:lvl1pPr marL="338138" indent="-338138" algn="l" defTabSz="912813" rtl="0" fontAlgn="base">
        <a:lnSpc>
          <a:spcPct val="90000"/>
        </a:lnSpc>
        <a:spcBef>
          <a:spcPct val="20000"/>
        </a:spcBef>
        <a:spcAft>
          <a:spcPct val="0"/>
        </a:spcAft>
        <a:buSzPct val="90000"/>
        <a:buFont typeface="Arial" charset="0"/>
        <a:buChar char="•"/>
        <a:defRPr sz="3600" kern="1200" spc="-70">
          <a:gradFill>
            <a:gsLst>
              <a:gs pos="1250">
                <a:schemeClr val="tx1"/>
              </a:gs>
              <a:gs pos="100000">
                <a:schemeClr val="tx1"/>
              </a:gs>
            </a:gsLst>
            <a:lin ang="5400000" scaled="0"/>
          </a:gradFill>
          <a:latin typeface="+mj-lt"/>
          <a:ea typeface="+mn-ea"/>
          <a:cs typeface="+mn-cs"/>
        </a:defRPr>
      </a:lvl1pPr>
      <a:lvl2pPr marL="571500" indent="-231775" algn="l" defTabSz="912813" rtl="0" fontAlgn="base">
        <a:lnSpc>
          <a:spcPct val="90000"/>
        </a:lnSpc>
        <a:spcBef>
          <a:spcPct val="20000"/>
        </a:spcBef>
        <a:spcAft>
          <a:spcPct val="0"/>
        </a:spcAft>
        <a:buSzPct val="90000"/>
        <a:buFont typeface="Wingdings" pitchFamily="2" charset="2"/>
        <a:buChar char=""/>
        <a:defRPr sz="2400" kern="1200">
          <a:gradFill>
            <a:gsLst>
              <a:gs pos="1250">
                <a:schemeClr val="tx1"/>
              </a:gs>
              <a:gs pos="100000">
                <a:schemeClr val="tx1"/>
              </a:gs>
            </a:gsLst>
            <a:lin ang="5400000" scaled="0"/>
          </a:gradFill>
          <a:latin typeface="+mn-lt"/>
          <a:ea typeface="+mn-ea"/>
          <a:cs typeface="+mn-cs"/>
        </a:defRPr>
      </a:lvl2pPr>
      <a:lvl3pPr marL="796925" indent="-223838" algn="l" defTabSz="912813" rtl="0" fontAlgn="base">
        <a:lnSpc>
          <a:spcPct val="90000"/>
        </a:lnSpc>
        <a:spcBef>
          <a:spcPct val="20000"/>
        </a:spcBef>
        <a:spcAft>
          <a:spcPct val="0"/>
        </a:spcAft>
        <a:buSzPct val="90000"/>
        <a:buFont typeface="Wingdings" pitchFamily="2" charset="2"/>
        <a:buChar char=""/>
        <a:tabLst>
          <a:tab pos="796925" algn="l"/>
        </a:tabLst>
        <a:defRPr sz="2400" kern="1200">
          <a:gradFill>
            <a:gsLst>
              <a:gs pos="1250">
                <a:schemeClr val="tx1"/>
              </a:gs>
              <a:gs pos="100000">
                <a:schemeClr val="tx1"/>
              </a:gs>
            </a:gsLst>
            <a:lin ang="5400000" scaled="0"/>
          </a:gradFill>
          <a:latin typeface="+mn-lt"/>
          <a:ea typeface="+mn-ea"/>
          <a:cs typeface="+mn-cs"/>
        </a:defRPr>
      </a:lvl3pPr>
      <a:lvl4pPr marL="1028700" indent="-230188" algn="l" defTabSz="912813" rtl="0" fontAlgn="base">
        <a:lnSpc>
          <a:spcPct val="90000"/>
        </a:lnSpc>
        <a:spcBef>
          <a:spcPct val="20000"/>
        </a:spcBef>
        <a:spcAft>
          <a:spcPct val="0"/>
        </a:spcAft>
        <a:buSzPct val="90000"/>
        <a:buFont typeface="Wingdings" pitchFamily="2" charset="2"/>
        <a:buChar char=""/>
        <a:defRPr sz="2000" kern="1200">
          <a:gradFill>
            <a:gsLst>
              <a:gs pos="1250">
                <a:schemeClr val="tx1"/>
              </a:gs>
              <a:gs pos="100000">
                <a:schemeClr val="tx1"/>
              </a:gs>
            </a:gsLst>
            <a:lin ang="5400000" scaled="0"/>
          </a:gradFill>
          <a:latin typeface="+mn-lt"/>
          <a:ea typeface="+mn-ea"/>
          <a:cs typeface="+mn-cs"/>
        </a:defRPr>
      </a:lvl4pPr>
      <a:lvl5pPr marL="1254125" indent="-223838" algn="l" defTabSz="912813" rtl="0" fontAlgn="base">
        <a:lnSpc>
          <a:spcPct val="90000"/>
        </a:lnSpc>
        <a:spcBef>
          <a:spcPct val="20000"/>
        </a:spcBef>
        <a:spcAft>
          <a:spcPct val="0"/>
        </a:spcAft>
        <a:buSzPct val="90000"/>
        <a:buFont typeface="Wingdings" pitchFamily="2" charset="2"/>
        <a:buChar char=""/>
        <a:tabLst>
          <a:tab pos="1254125" algn="l"/>
        </a:tabLst>
        <a:defRPr sz="2000" kern="1200">
          <a:gradFill>
            <a:gsLst>
              <a:gs pos="1250">
                <a:schemeClr val="tx1"/>
              </a:gs>
              <a:gs pos="100000">
                <a:schemeClr val="tx1"/>
              </a:gs>
            </a:gsLst>
            <a:lin ang="5400000" scaled="0"/>
          </a:gradFill>
          <a:latin typeface="+mn-lt"/>
          <a:ea typeface="+mn-ea"/>
          <a:cs typeface="+mn-cs"/>
        </a:defRPr>
      </a:lvl5pPr>
      <a:lvl6pPr marL="2514017" indent="-228547"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10" indent="-228547"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04" indent="-228547"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8" indent="-228547"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8" rtl="0" eaLnBrk="1" latinLnBrk="0" hangingPunct="1">
        <a:defRPr sz="1800" kern="1200">
          <a:solidFill>
            <a:schemeClr val="tx1"/>
          </a:solidFill>
          <a:latin typeface="+mn-lt"/>
          <a:ea typeface="+mn-ea"/>
          <a:cs typeface="+mn-cs"/>
        </a:defRPr>
      </a:lvl1pPr>
      <a:lvl2pPr marL="457094" algn="l" defTabSz="914188" rtl="0" eaLnBrk="1" latinLnBrk="0" hangingPunct="1">
        <a:defRPr sz="1800" kern="1200">
          <a:solidFill>
            <a:schemeClr val="tx1"/>
          </a:solidFill>
          <a:latin typeface="+mn-lt"/>
          <a:ea typeface="+mn-ea"/>
          <a:cs typeface="+mn-cs"/>
        </a:defRPr>
      </a:lvl2pPr>
      <a:lvl3pPr marL="914188" algn="l" defTabSz="914188" rtl="0" eaLnBrk="1" latinLnBrk="0" hangingPunct="1">
        <a:defRPr sz="1800" kern="1200">
          <a:solidFill>
            <a:schemeClr val="tx1"/>
          </a:solidFill>
          <a:latin typeface="+mn-lt"/>
          <a:ea typeface="+mn-ea"/>
          <a:cs typeface="+mn-cs"/>
        </a:defRPr>
      </a:lvl3pPr>
      <a:lvl4pPr marL="1371282" algn="l" defTabSz="914188" rtl="0" eaLnBrk="1" latinLnBrk="0" hangingPunct="1">
        <a:defRPr sz="1800" kern="1200">
          <a:solidFill>
            <a:schemeClr val="tx1"/>
          </a:solidFill>
          <a:latin typeface="+mn-lt"/>
          <a:ea typeface="+mn-ea"/>
          <a:cs typeface="+mn-cs"/>
        </a:defRPr>
      </a:lvl4pPr>
      <a:lvl5pPr marL="1828376" algn="l" defTabSz="914188" rtl="0" eaLnBrk="1" latinLnBrk="0" hangingPunct="1">
        <a:defRPr sz="1800" kern="1200">
          <a:solidFill>
            <a:schemeClr val="tx1"/>
          </a:solidFill>
          <a:latin typeface="+mn-lt"/>
          <a:ea typeface="+mn-ea"/>
          <a:cs typeface="+mn-cs"/>
        </a:defRPr>
      </a:lvl5pPr>
      <a:lvl6pPr marL="2285470" algn="l" defTabSz="914188" rtl="0" eaLnBrk="1" latinLnBrk="0" hangingPunct="1">
        <a:defRPr sz="1800" kern="1200">
          <a:solidFill>
            <a:schemeClr val="tx1"/>
          </a:solidFill>
          <a:latin typeface="+mn-lt"/>
          <a:ea typeface="+mn-ea"/>
          <a:cs typeface="+mn-cs"/>
        </a:defRPr>
      </a:lvl6pPr>
      <a:lvl7pPr marL="2742563" algn="l" defTabSz="914188" rtl="0" eaLnBrk="1" latinLnBrk="0" hangingPunct="1">
        <a:defRPr sz="1800" kern="1200">
          <a:solidFill>
            <a:schemeClr val="tx1"/>
          </a:solidFill>
          <a:latin typeface="+mn-lt"/>
          <a:ea typeface="+mn-ea"/>
          <a:cs typeface="+mn-cs"/>
        </a:defRPr>
      </a:lvl7pPr>
      <a:lvl8pPr marL="3199657" algn="l" defTabSz="914188" rtl="0" eaLnBrk="1" latinLnBrk="0" hangingPunct="1">
        <a:defRPr sz="1800" kern="1200">
          <a:solidFill>
            <a:schemeClr val="tx1"/>
          </a:solidFill>
          <a:latin typeface="+mn-lt"/>
          <a:ea typeface="+mn-ea"/>
          <a:cs typeface="+mn-cs"/>
        </a:defRPr>
      </a:lvl8pPr>
      <a:lvl9pPr marL="3656751" algn="l" defTabSz="91418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bwMode="auto">
          <a:xfrm>
            <a:off x="1084263" y="0"/>
            <a:ext cx="11107737" cy="1092200"/>
          </a:xfrm>
          <a:prstGeom prst="rect">
            <a:avLst/>
          </a:prstGeom>
          <a:solidFill>
            <a:srgbClr val="59CB1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13" tIns="45713" rIns="45713" bIns="45713" anchor="ctr"/>
          <a:lstStyle/>
          <a:p>
            <a:pPr algn="ctr" defTabSz="913924">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Placeholder 1"/>
          <p:cNvSpPr>
            <a:spLocks noGrp="1"/>
          </p:cNvSpPr>
          <p:nvPr>
            <p:ph type="title"/>
          </p:nvPr>
        </p:nvSpPr>
        <p:spPr>
          <a:xfrm>
            <a:off x="1543050" y="161925"/>
            <a:ext cx="10128250" cy="747713"/>
          </a:xfrm>
          <a:prstGeom prst="rect">
            <a:avLst/>
          </a:prstGeom>
        </p:spPr>
        <p:txBody>
          <a:bodyPr vert="horz" wrap="square" lIns="0" tIns="0" rIns="0" bIns="0" rtlCol="0" anchor="ctr" anchorCtr="0">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700" y="1447800"/>
            <a:ext cx="11155363" cy="2055813"/>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2"/>
          <p:cNvSpPr/>
          <p:nvPr userDrawn="1"/>
        </p:nvSpPr>
        <p:spPr bwMode="auto">
          <a:xfrm>
            <a:off x="0" y="0"/>
            <a:ext cx="1077913" cy="11049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13" tIns="45713" rIns="45713" bIns="45713" anchor="ctr"/>
          <a:lstStyle/>
          <a:p>
            <a:pPr algn="ctr" defTabSz="913924">
              <a:defRPr/>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pic>
        <p:nvPicPr>
          <p:cNvPr id="82950" name="Picture 3" descr="C:\Users\micmo\Desktop\touch studio logo 2 bg.png"/>
          <p:cNvPicPr>
            <a:picLocks noChangeAspect="1" noChangeArrowheads="1"/>
          </p:cNvPicPr>
          <p:nvPr userDrawn="1"/>
        </p:nvPicPr>
        <p:blipFill>
          <a:blip r:embed="rId20"/>
          <a:srcRect/>
          <a:stretch>
            <a:fillRect/>
          </a:stretch>
        </p:blipFill>
        <p:spPr bwMode="auto">
          <a:xfrm>
            <a:off x="153988" y="147638"/>
            <a:ext cx="774700" cy="776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2" r:id="rId1"/>
    <p:sldLayoutId id="2147483843" r:id="rId2"/>
    <p:sldLayoutId id="2147483820" r:id="rId3"/>
    <p:sldLayoutId id="2147483819" r:id="rId4"/>
    <p:sldLayoutId id="2147483818" r:id="rId5"/>
    <p:sldLayoutId id="2147483817" r:id="rId6"/>
    <p:sldLayoutId id="2147483816" r:id="rId7"/>
    <p:sldLayoutId id="2147483815" r:id="rId8"/>
    <p:sldLayoutId id="2147483814" r:id="rId9"/>
    <p:sldLayoutId id="2147483813" r:id="rId10"/>
    <p:sldLayoutId id="2147483812" r:id="rId11"/>
    <p:sldLayoutId id="2147483844" r:id="rId12"/>
    <p:sldLayoutId id="2147483845" r:id="rId13"/>
    <p:sldLayoutId id="2147483811" r:id="rId14"/>
    <p:sldLayoutId id="2147483846" r:id="rId15"/>
    <p:sldLayoutId id="2147483810" r:id="rId16"/>
    <p:sldLayoutId id="2147483847" r:id="rId17"/>
  </p:sldLayoutIdLst>
  <p:transition/>
  <p:timing>
    <p:tnLst>
      <p:par>
        <p:cTn id="1" dur="indefinite" restart="never" nodeType="tmRoot"/>
      </p:par>
    </p:tnLst>
  </p:timing>
  <p:txStyles>
    <p:titleStyle>
      <a:lvl1pPr algn="l" defTabSz="912813" rtl="0" fontAlgn="base">
        <a:lnSpc>
          <a:spcPct val="90000"/>
        </a:lnSpc>
        <a:spcBef>
          <a:spcPct val="0"/>
        </a:spcBef>
        <a:spcAft>
          <a:spcPct val="0"/>
        </a:spcAft>
        <a:defRPr lang="en-US" sz="4400" kern="1200" spc="-100" dirty="0">
          <a:ln w="3175">
            <a:noFill/>
          </a:ln>
          <a:solidFill>
            <a:srgbClr val="FFFFFF"/>
          </a:solidFill>
          <a:latin typeface="+mj-lt"/>
          <a:ea typeface="+mn-ea"/>
          <a:cs typeface="Arial" charset="0"/>
        </a:defRPr>
      </a:lvl1pPr>
      <a:lvl2pPr algn="l" defTabSz="912813" rtl="0" fontAlgn="base">
        <a:lnSpc>
          <a:spcPct val="90000"/>
        </a:lnSpc>
        <a:spcBef>
          <a:spcPct val="0"/>
        </a:spcBef>
        <a:spcAft>
          <a:spcPct val="0"/>
        </a:spcAft>
        <a:defRPr sz="4400">
          <a:solidFill>
            <a:srgbClr val="FFFFFF"/>
          </a:solidFill>
          <a:latin typeface="Segoe UI Light"/>
          <a:cs typeface="Arial" charset="0"/>
        </a:defRPr>
      </a:lvl2pPr>
      <a:lvl3pPr algn="l" defTabSz="912813" rtl="0" fontAlgn="base">
        <a:lnSpc>
          <a:spcPct val="90000"/>
        </a:lnSpc>
        <a:spcBef>
          <a:spcPct val="0"/>
        </a:spcBef>
        <a:spcAft>
          <a:spcPct val="0"/>
        </a:spcAft>
        <a:defRPr sz="4400">
          <a:solidFill>
            <a:srgbClr val="FFFFFF"/>
          </a:solidFill>
          <a:latin typeface="Segoe UI Light"/>
          <a:cs typeface="Arial" charset="0"/>
        </a:defRPr>
      </a:lvl3pPr>
      <a:lvl4pPr algn="l" defTabSz="912813" rtl="0" fontAlgn="base">
        <a:lnSpc>
          <a:spcPct val="90000"/>
        </a:lnSpc>
        <a:spcBef>
          <a:spcPct val="0"/>
        </a:spcBef>
        <a:spcAft>
          <a:spcPct val="0"/>
        </a:spcAft>
        <a:defRPr sz="4400">
          <a:solidFill>
            <a:srgbClr val="FFFFFF"/>
          </a:solidFill>
          <a:latin typeface="Segoe UI Light"/>
          <a:cs typeface="Arial" charset="0"/>
        </a:defRPr>
      </a:lvl4pPr>
      <a:lvl5pPr algn="l" defTabSz="912813" rtl="0" fontAlgn="base">
        <a:lnSpc>
          <a:spcPct val="90000"/>
        </a:lnSpc>
        <a:spcBef>
          <a:spcPct val="0"/>
        </a:spcBef>
        <a:spcAft>
          <a:spcPct val="0"/>
        </a:spcAft>
        <a:defRPr sz="4400">
          <a:solidFill>
            <a:srgbClr val="FFFFFF"/>
          </a:solidFill>
          <a:latin typeface="Segoe UI Light"/>
          <a:cs typeface="Arial" charset="0"/>
        </a:defRPr>
      </a:lvl5pPr>
      <a:lvl6pPr marL="457200" algn="l" defTabSz="912813" rtl="0" fontAlgn="base">
        <a:lnSpc>
          <a:spcPct val="90000"/>
        </a:lnSpc>
        <a:spcBef>
          <a:spcPct val="0"/>
        </a:spcBef>
        <a:spcAft>
          <a:spcPct val="0"/>
        </a:spcAft>
        <a:defRPr sz="4400">
          <a:solidFill>
            <a:srgbClr val="FFFFFF"/>
          </a:solidFill>
          <a:latin typeface="Segoe UI Light"/>
          <a:cs typeface="Arial" charset="0"/>
        </a:defRPr>
      </a:lvl6pPr>
      <a:lvl7pPr marL="914400" algn="l" defTabSz="912813" rtl="0" fontAlgn="base">
        <a:lnSpc>
          <a:spcPct val="90000"/>
        </a:lnSpc>
        <a:spcBef>
          <a:spcPct val="0"/>
        </a:spcBef>
        <a:spcAft>
          <a:spcPct val="0"/>
        </a:spcAft>
        <a:defRPr sz="4400">
          <a:solidFill>
            <a:srgbClr val="FFFFFF"/>
          </a:solidFill>
          <a:latin typeface="Segoe UI Light"/>
          <a:cs typeface="Arial" charset="0"/>
        </a:defRPr>
      </a:lvl7pPr>
      <a:lvl8pPr marL="1371600" algn="l" defTabSz="912813" rtl="0" fontAlgn="base">
        <a:lnSpc>
          <a:spcPct val="90000"/>
        </a:lnSpc>
        <a:spcBef>
          <a:spcPct val="0"/>
        </a:spcBef>
        <a:spcAft>
          <a:spcPct val="0"/>
        </a:spcAft>
        <a:defRPr sz="4400">
          <a:solidFill>
            <a:srgbClr val="FFFFFF"/>
          </a:solidFill>
          <a:latin typeface="Segoe UI Light"/>
          <a:cs typeface="Arial" charset="0"/>
        </a:defRPr>
      </a:lvl8pPr>
      <a:lvl9pPr marL="1828800" algn="l" defTabSz="912813" rtl="0" fontAlgn="base">
        <a:lnSpc>
          <a:spcPct val="90000"/>
        </a:lnSpc>
        <a:spcBef>
          <a:spcPct val="0"/>
        </a:spcBef>
        <a:spcAft>
          <a:spcPct val="0"/>
        </a:spcAft>
        <a:defRPr sz="4400">
          <a:solidFill>
            <a:srgbClr val="FFFFFF"/>
          </a:solidFill>
          <a:latin typeface="Segoe UI Light"/>
          <a:cs typeface="Arial" charset="0"/>
        </a:defRPr>
      </a:lvl9pPr>
    </p:titleStyle>
    <p:bodyStyle>
      <a:lvl1pPr marL="338138" indent="-338138" algn="l" defTabSz="912813" rtl="0" fontAlgn="base">
        <a:lnSpc>
          <a:spcPct val="90000"/>
        </a:lnSpc>
        <a:spcBef>
          <a:spcPct val="20000"/>
        </a:spcBef>
        <a:spcAft>
          <a:spcPct val="0"/>
        </a:spcAft>
        <a:buSzPct val="90000"/>
        <a:buFont typeface="Arial" charset="0"/>
        <a:buChar char="•"/>
        <a:defRPr sz="3600" kern="1200" spc="-70">
          <a:gradFill>
            <a:gsLst>
              <a:gs pos="1250">
                <a:schemeClr val="tx1"/>
              </a:gs>
              <a:gs pos="100000">
                <a:schemeClr val="tx1"/>
              </a:gs>
            </a:gsLst>
            <a:lin ang="5400000" scaled="0"/>
          </a:gradFill>
          <a:latin typeface="+mj-lt"/>
          <a:ea typeface="+mn-ea"/>
          <a:cs typeface="+mn-cs"/>
        </a:defRPr>
      </a:lvl1pPr>
      <a:lvl2pPr marL="571500" indent="-231775" algn="l" defTabSz="912813" rtl="0" fontAlgn="base">
        <a:lnSpc>
          <a:spcPct val="90000"/>
        </a:lnSpc>
        <a:spcBef>
          <a:spcPct val="20000"/>
        </a:spcBef>
        <a:spcAft>
          <a:spcPct val="0"/>
        </a:spcAft>
        <a:buSzPct val="90000"/>
        <a:buFont typeface="Wingdings" pitchFamily="2" charset="2"/>
        <a:buChar char=""/>
        <a:defRPr sz="2400" kern="1200">
          <a:gradFill>
            <a:gsLst>
              <a:gs pos="1250">
                <a:schemeClr val="tx1"/>
              </a:gs>
              <a:gs pos="100000">
                <a:schemeClr val="tx1"/>
              </a:gs>
            </a:gsLst>
            <a:lin ang="5400000" scaled="0"/>
          </a:gradFill>
          <a:latin typeface="+mn-lt"/>
          <a:ea typeface="+mn-ea"/>
          <a:cs typeface="+mn-cs"/>
        </a:defRPr>
      </a:lvl2pPr>
      <a:lvl3pPr marL="796925" indent="-223838" algn="l" defTabSz="912813" rtl="0" fontAlgn="base">
        <a:lnSpc>
          <a:spcPct val="90000"/>
        </a:lnSpc>
        <a:spcBef>
          <a:spcPct val="20000"/>
        </a:spcBef>
        <a:spcAft>
          <a:spcPct val="0"/>
        </a:spcAft>
        <a:buSzPct val="90000"/>
        <a:buFont typeface="Wingdings" pitchFamily="2" charset="2"/>
        <a:buChar char=""/>
        <a:tabLst>
          <a:tab pos="796925" algn="l"/>
        </a:tabLst>
        <a:defRPr sz="2400" kern="1200">
          <a:gradFill>
            <a:gsLst>
              <a:gs pos="1250">
                <a:schemeClr val="tx1"/>
              </a:gs>
              <a:gs pos="100000">
                <a:schemeClr val="tx1"/>
              </a:gs>
            </a:gsLst>
            <a:lin ang="5400000" scaled="0"/>
          </a:gradFill>
          <a:latin typeface="+mn-lt"/>
          <a:ea typeface="+mn-ea"/>
          <a:cs typeface="+mn-cs"/>
        </a:defRPr>
      </a:lvl3pPr>
      <a:lvl4pPr marL="1028700" indent="-230188" algn="l" defTabSz="912813" rtl="0" fontAlgn="base">
        <a:lnSpc>
          <a:spcPct val="90000"/>
        </a:lnSpc>
        <a:spcBef>
          <a:spcPct val="20000"/>
        </a:spcBef>
        <a:spcAft>
          <a:spcPct val="0"/>
        </a:spcAft>
        <a:buSzPct val="90000"/>
        <a:buFont typeface="Wingdings" pitchFamily="2" charset="2"/>
        <a:buChar char=""/>
        <a:defRPr sz="2000" kern="1200">
          <a:gradFill>
            <a:gsLst>
              <a:gs pos="1250">
                <a:schemeClr val="tx1"/>
              </a:gs>
              <a:gs pos="100000">
                <a:schemeClr val="tx1"/>
              </a:gs>
            </a:gsLst>
            <a:lin ang="5400000" scaled="0"/>
          </a:gradFill>
          <a:latin typeface="+mn-lt"/>
          <a:ea typeface="+mn-ea"/>
          <a:cs typeface="+mn-cs"/>
        </a:defRPr>
      </a:lvl4pPr>
      <a:lvl5pPr marL="1254125" indent="-223838" algn="l" defTabSz="912813" rtl="0" fontAlgn="base">
        <a:lnSpc>
          <a:spcPct val="90000"/>
        </a:lnSpc>
        <a:spcBef>
          <a:spcPct val="20000"/>
        </a:spcBef>
        <a:spcAft>
          <a:spcPct val="0"/>
        </a:spcAft>
        <a:buSzPct val="90000"/>
        <a:buFont typeface="Wingdings" pitchFamily="2" charset="2"/>
        <a:buChar char=""/>
        <a:tabLst>
          <a:tab pos="1254125" algn="l"/>
        </a:tabLst>
        <a:defRPr sz="2000" kern="1200">
          <a:gradFill>
            <a:gsLst>
              <a:gs pos="1250">
                <a:schemeClr val="tx1"/>
              </a:gs>
              <a:gs pos="100000">
                <a:schemeClr val="tx1"/>
              </a:gs>
            </a:gsLst>
            <a:lin ang="5400000" scaled="0"/>
          </a:gradFill>
          <a:latin typeface="+mn-lt"/>
          <a:ea typeface="+mn-ea"/>
          <a:cs typeface="+mn-cs"/>
        </a:defRPr>
      </a:lvl5pPr>
      <a:lvl6pPr marL="2514017" indent="-228547"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10" indent="-228547"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04" indent="-228547"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8" indent="-228547"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8" rtl="0" eaLnBrk="1" latinLnBrk="0" hangingPunct="1">
        <a:defRPr sz="1800" kern="1200">
          <a:solidFill>
            <a:schemeClr val="tx1"/>
          </a:solidFill>
          <a:latin typeface="+mn-lt"/>
          <a:ea typeface="+mn-ea"/>
          <a:cs typeface="+mn-cs"/>
        </a:defRPr>
      </a:lvl1pPr>
      <a:lvl2pPr marL="457094" algn="l" defTabSz="914188" rtl="0" eaLnBrk="1" latinLnBrk="0" hangingPunct="1">
        <a:defRPr sz="1800" kern="1200">
          <a:solidFill>
            <a:schemeClr val="tx1"/>
          </a:solidFill>
          <a:latin typeface="+mn-lt"/>
          <a:ea typeface="+mn-ea"/>
          <a:cs typeface="+mn-cs"/>
        </a:defRPr>
      </a:lvl2pPr>
      <a:lvl3pPr marL="914188" algn="l" defTabSz="914188" rtl="0" eaLnBrk="1" latinLnBrk="0" hangingPunct="1">
        <a:defRPr sz="1800" kern="1200">
          <a:solidFill>
            <a:schemeClr val="tx1"/>
          </a:solidFill>
          <a:latin typeface="+mn-lt"/>
          <a:ea typeface="+mn-ea"/>
          <a:cs typeface="+mn-cs"/>
        </a:defRPr>
      </a:lvl3pPr>
      <a:lvl4pPr marL="1371282" algn="l" defTabSz="914188" rtl="0" eaLnBrk="1" latinLnBrk="0" hangingPunct="1">
        <a:defRPr sz="1800" kern="1200">
          <a:solidFill>
            <a:schemeClr val="tx1"/>
          </a:solidFill>
          <a:latin typeface="+mn-lt"/>
          <a:ea typeface="+mn-ea"/>
          <a:cs typeface="+mn-cs"/>
        </a:defRPr>
      </a:lvl4pPr>
      <a:lvl5pPr marL="1828376" algn="l" defTabSz="914188" rtl="0" eaLnBrk="1" latinLnBrk="0" hangingPunct="1">
        <a:defRPr sz="1800" kern="1200">
          <a:solidFill>
            <a:schemeClr val="tx1"/>
          </a:solidFill>
          <a:latin typeface="+mn-lt"/>
          <a:ea typeface="+mn-ea"/>
          <a:cs typeface="+mn-cs"/>
        </a:defRPr>
      </a:lvl5pPr>
      <a:lvl6pPr marL="2285470" algn="l" defTabSz="914188" rtl="0" eaLnBrk="1" latinLnBrk="0" hangingPunct="1">
        <a:defRPr sz="1800" kern="1200">
          <a:solidFill>
            <a:schemeClr val="tx1"/>
          </a:solidFill>
          <a:latin typeface="+mn-lt"/>
          <a:ea typeface="+mn-ea"/>
          <a:cs typeface="+mn-cs"/>
        </a:defRPr>
      </a:lvl6pPr>
      <a:lvl7pPr marL="2742563" algn="l" defTabSz="914188" rtl="0" eaLnBrk="1" latinLnBrk="0" hangingPunct="1">
        <a:defRPr sz="1800" kern="1200">
          <a:solidFill>
            <a:schemeClr val="tx1"/>
          </a:solidFill>
          <a:latin typeface="+mn-lt"/>
          <a:ea typeface="+mn-ea"/>
          <a:cs typeface="+mn-cs"/>
        </a:defRPr>
      </a:lvl7pPr>
      <a:lvl8pPr marL="3199657" algn="l" defTabSz="914188" rtl="0" eaLnBrk="1" latinLnBrk="0" hangingPunct="1">
        <a:defRPr sz="1800" kern="1200">
          <a:solidFill>
            <a:schemeClr val="tx1"/>
          </a:solidFill>
          <a:latin typeface="+mn-lt"/>
          <a:ea typeface="+mn-ea"/>
          <a:cs typeface="+mn-cs"/>
        </a:defRPr>
      </a:lvl8pPr>
      <a:lvl9pPr marL="3656751" algn="l" defTabSz="9141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hyperlink" Target="http://microsoft.com/hourofcode" TargetMode="External"/><Relationship Id="rId5" Type="http://schemas.openxmlformats.org/officeDocument/2006/relationships/hyperlink" Target="http://csedweek.org/" TargetMode="Externa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hyperlink" Target="http://www.engadget.com/2010/10/28/kindle-for-windows-phone-7-revealed-due-in-the-coming-months/" TargetMode="External"/><Relationship Id="rId2" Type="http://schemas.openxmlformats.org/officeDocument/2006/relationships/notesSlide" Target="../notesSlides/notesSlide2.xml"/><Relationship Id="rId1" Type="http://schemas.openxmlformats.org/officeDocument/2006/relationships/slideLayout" Target="../slideLayouts/slideLayout92.xml"/><Relationship Id="rId6" Type="http://schemas.openxmlformats.org/officeDocument/2006/relationships/image" Target="../media/image7.jpeg"/><Relationship Id="rId11" Type="http://schemas.openxmlformats.org/officeDocument/2006/relationships/image" Target="../media/image12.gif"/><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wmf"/><Relationship Id="rId9" Type="http://schemas.openxmlformats.org/officeDocument/2006/relationships/image" Target="../media/image10.pn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40.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39.jpeg"/><Relationship Id="rId17" Type="http://schemas.openxmlformats.org/officeDocument/2006/relationships/image" Target="../media/image44.png"/><Relationship Id="rId2" Type="http://schemas.openxmlformats.org/officeDocument/2006/relationships/image" Target="../media/image15.jpeg"/><Relationship Id="rId16" Type="http://schemas.openxmlformats.org/officeDocument/2006/relationships/image" Target="../media/image43.png"/><Relationship Id="rId1" Type="http://schemas.openxmlformats.org/officeDocument/2006/relationships/slideLayout" Target="../slideLayouts/slideLayout72.xml"/><Relationship Id="rId6" Type="http://schemas.openxmlformats.org/officeDocument/2006/relationships/image" Target="../media/image19.jpeg"/><Relationship Id="rId11" Type="http://schemas.openxmlformats.org/officeDocument/2006/relationships/image" Target="../media/image38.jpeg"/><Relationship Id="rId5" Type="http://schemas.openxmlformats.org/officeDocument/2006/relationships/image" Target="../media/image18.jpeg"/><Relationship Id="rId15" Type="http://schemas.openxmlformats.org/officeDocument/2006/relationships/image" Target="../media/image42.png"/><Relationship Id="rId10" Type="http://schemas.openxmlformats.org/officeDocument/2006/relationships/image" Target="../media/image37.jpeg"/><Relationship Id="rId4" Type="http://schemas.openxmlformats.org/officeDocument/2006/relationships/image" Target="../media/image17.jpeg"/><Relationship Id="rId9" Type="http://schemas.openxmlformats.org/officeDocument/2006/relationships/image" Target="../media/image36.jpeg"/><Relationship Id="rId14" Type="http://schemas.openxmlformats.org/officeDocument/2006/relationships/image" Target="../media/image4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8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research.microsoft.com/apps/pubs/default.aspx?id=194036" TargetMode="External"/><Relationship Id="rId3" Type="http://schemas.openxmlformats.org/officeDocument/2006/relationships/hyperlink" Target="http://research.microsoft.com/apps/pubs/default.aspx?id=155821" TargetMode="External"/><Relationship Id="rId7" Type="http://schemas.openxmlformats.org/officeDocument/2006/relationships/hyperlink" Target="http://research.microsoft.com/apps/pubs/default.aspx?id=18924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research.microsoft.com/apps/pubs/default.aspx?id=191231" TargetMode="External"/><Relationship Id="rId5" Type="http://schemas.openxmlformats.org/officeDocument/2006/relationships/hyperlink" Target="http://research.microsoft.com/apps/pubs/default.aspx?id=169640" TargetMode="External"/><Relationship Id="rId4" Type="http://schemas.openxmlformats.org/officeDocument/2006/relationships/hyperlink" Target="http://research.microsoft.com/apps/pubs/default.aspx?id=16384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ouchdevelop.com/api/" TargetMode="External"/><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hyperlink" Target="http://touchdevelop.com/help/cloudserv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44563"/>
            <a:ext cx="9994900" cy="2387600"/>
          </a:xfrm>
        </p:spPr>
        <p:txBody>
          <a:bodyPr rtlCol="0">
            <a:normAutofit fontScale="90000"/>
          </a:bodyPr>
          <a:lstStyle/>
          <a:p>
            <a:pPr fontAlgn="auto">
              <a:spcAft>
                <a:spcPts val="0"/>
              </a:spcAft>
              <a:defRPr/>
            </a:pPr>
            <a:r>
              <a:rPr lang="en-US" dirty="0" smtClean="0">
                <a:solidFill>
                  <a:srgbClr val="C00000"/>
                </a:solidFill>
              </a:rPr>
              <a:t>TouchDevelop:</a:t>
            </a:r>
            <a:br>
              <a:rPr lang="en-US" dirty="0" smtClean="0">
                <a:solidFill>
                  <a:srgbClr val="C00000"/>
                </a:solidFill>
              </a:rPr>
            </a:br>
            <a:r>
              <a:rPr lang="en-US" dirty="0" smtClean="0">
                <a:solidFill>
                  <a:srgbClr val="C00000"/>
                </a:solidFill>
              </a:rPr>
              <a:t>Productive </a:t>
            </a:r>
            <a:r>
              <a:rPr lang="en-US" dirty="0">
                <a:solidFill>
                  <a:srgbClr val="C00000"/>
                </a:solidFill>
              </a:rPr>
              <a:t>Scripting on and for Mobile Devices and </a:t>
            </a:r>
            <a:r>
              <a:rPr lang="en-US" dirty="0" smtClean="0">
                <a:solidFill>
                  <a:srgbClr val="C00000"/>
                </a:solidFill>
              </a:rPr>
              <a:t>Web Services</a:t>
            </a:r>
            <a:endParaRPr lang="en-US" dirty="0">
              <a:solidFill>
                <a:srgbClr val="C00000"/>
              </a:solidFill>
            </a:endParaRPr>
          </a:p>
        </p:txBody>
      </p:sp>
      <p:sp>
        <p:nvSpPr>
          <p:cNvPr id="102402" name="Subtitle 2"/>
          <p:cNvSpPr>
            <a:spLocks noGrp="1"/>
          </p:cNvSpPr>
          <p:nvPr>
            <p:ph type="subTitle" idx="1"/>
          </p:nvPr>
        </p:nvSpPr>
        <p:spPr>
          <a:xfrm>
            <a:off x="1371600" y="4173538"/>
            <a:ext cx="9144000" cy="1655762"/>
          </a:xfrm>
        </p:spPr>
        <p:txBody>
          <a:bodyPr/>
          <a:lstStyle/>
          <a:p>
            <a:r>
              <a:rPr lang="en-US" smtClean="0"/>
              <a:t>Thomas Ball</a:t>
            </a:r>
          </a:p>
          <a:p>
            <a:r>
              <a:rPr lang="en-US" smtClean="0">
                <a:solidFill>
                  <a:srgbClr val="000000"/>
                </a:solidFill>
              </a:rPr>
              <a:t>Sebastian Burckhardt, Peli de Halleux, Micha</a:t>
            </a:r>
            <a:r>
              <a:rPr lang="pl-PL" smtClean="0">
                <a:solidFill>
                  <a:srgbClr val="000000"/>
                </a:solidFill>
              </a:rPr>
              <a:t>ł</a:t>
            </a:r>
            <a:r>
              <a:rPr lang="en-US" smtClean="0">
                <a:solidFill>
                  <a:srgbClr val="000000"/>
                </a:solidFill>
              </a:rPr>
              <a:t> Moskal, Nikolai Tillmann</a:t>
            </a:r>
            <a:endParaRPr lang="en-US" smtClean="0"/>
          </a:p>
          <a:p>
            <a:r>
              <a:rPr lang="en-US" smtClean="0"/>
              <a:t>Microsoft Research</a:t>
            </a:r>
          </a:p>
          <a:p>
            <a:endParaRPr lang="en-US" smtClean="0"/>
          </a:p>
        </p:txBody>
      </p:sp>
      <p:sp>
        <p:nvSpPr>
          <p:cNvPr id="5" name="Title 1"/>
          <p:cNvSpPr txBox="1">
            <a:spLocks/>
          </p:cNvSpPr>
          <p:nvPr/>
        </p:nvSpPr>
        <p:spPr>
          <a:xfrm>
            <a:off x="1019175" y="1143000"/>
            <a:ext cx="10052050" cy="2387600"/>
          </a:xfrm>
          <a:prstGeom prst="rect">
            <a:avLst/>
          </a:prstGeom>
          <a:solidFill>
            <a:schemeClr val="bg1"/>
          </a:solidFill>
        </p:spPr>
        <p:txBody>
          <a:bodyPr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dirty="0" smtClean="0"/>
              <a:t>Creating </a:t>
            </a:r>
            <a:r>
              <a:rPr lang="en-US" u="sng" dirty="0" smtClean="0"/>
              <a:t>X</a:t>
            </a:r>
            <a:r>
              <a:rPr lang="en-US" dirty="0" smtClean="0"/>
              <a:t> Apps via</a:t>
            </a:r>
            <a:r>
              <a:rPr lang="en-US" dirty="0"/>
              <a:t> </a:t>
            </a:r>
            <a:r>
              <a:rPr lang="en-US" u="sng" dirty="0" smtClean="0"/>
              <a:t>X</a:t>
            </a:r>
            <a:r>
              <a:rPr lang="en-US" dirty="0" smtClean="0"/>
              <a:t>,</a:t>
            </a:r>
          </a:p>
          <a:p>
            <a:pPr fontAlgn="auto">
              <a:spcAft>
                <a:spcPts val="0"/>
              </a:spcAft>
              <a:defRPr/>
            </a:pPr>
            <a:r>
              <a:rPr lang="en-US" dirty="0" smtClean="0"/>
              <a:t/>
            </a:r>
            <a:br>
              <a:rPr lang="en-US" dirty="0" smtClean="0"/>
            </a:br>
            <a:r>
              <a:rPr lang="en-US" dirty="0" smtClean="0"/>
              <a:t>where </a:t>
            </a:r>
            <a:r>
              <a:rPr lang="en-US" u="sng" dirty="0"/>
              <a:t>X</a:t>
            </a:r>
            <a:r>
              <a:rPr lang="en-US" dirty="0" smtClean="0"/>
              <a:t> = Mobile + Cloud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erge 6"/>
          <p:cNvSpPr/>
          <p:nvPr/>
        </p:nvSpPr>
        <p:spPr>
          <a:xfrm>
            <a:off x="1812925" y="2116138"/>
            <a:ext cx="8332788" cy="3997325"/>
          </a:xfrm>
          <a:prstGeom prst="flowChartMerg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a:p>
        </p:txBody>
      </p:sp>
      <p:sp>
        <p:nvSpPr>
          <p:cNvPr id="114690" name="Title 1"/>
          <p:cNvSpPr>
            <a:spLocks noGrp="1"/>
          </p:cNvSpPr>
          <p:nvPr>
            <p:ph type="title"/>
          </p:nvPr>
        </p:nvSpPr>
        <p:spPr>
          <a:xfrm>
            <a:off x="985838" y="187325"/>
            <a:ext cx="10525125" cy="1325563"/>
          </a:xfrm>
        </p:spPr>
        <p:txBody>
          <a:bodyPr/>
          <a:lstStyle/>
          <a:p>
            <a:pPr algn="ctr"/>
            <a:r>
              <a:rPr lang="en-US" smtClean="0"/>
              <a:t>Cloud-based software engineering: </a:t>
            </a:r>
            <a:r>
              <a:rPr lang="en-US" u="sng" smtClean="0"/>
              <a:t>connecting the dots</a:t>
            </a:r>
          </a:p>
        </p:txBody>
      </p:sp>
      <p:sp>
        <p:nvSpPr>
          <p:cNvPr id="4" name="Oval 3"/>
          <p:cNvSpPr/>
          <p:nvPr/>
        </p:nvSpPr>
        <p:spPr>
          <a:xfrm>
            <a:off x="4989513" y="2116138"/>
            <a:ext cx="197961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t>Users</a:t>
            </a:r>
            <a:endParaRPr lang="en-US" sz="4000" dirty="0"/>
          </a:p>
        </p:txBody>
      </p:sp>
      <p:sp>
        <p:nvSpPr>
          <p:cNvPr id="5" name="Oval 4"/>
          <p:cNvSpPr/>
          <p:nvPr/>
        </p:nvSpPr>
        <p:spPr>
          <a:xfrm>
            <a:off x="3797300" y="3835400"/>
            <a:ext cx="436403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t>Programmers</a:t>
            </a:r>
            <a:endParaRPr lang="en-US" sz="4000" dirty="0"/>
          </a:p>
        </p:txBody>
      </p:sp>
      <p:sp>
        <p:nvSpPr>
          <p:cNvPr id="6" name="Oval 5"/>
          <p:cNvSpPr/>
          <p:nvPr/>
        </p:nvSpPr>
        <p:spPr>
          <a:xfrm>
            <a:off x="2919413" y="5656263"/>
            <a:ext cx="611981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t>Language Designers</a:t>
            </a:r>
            <a:endParaRPr lang="en-US" sz="4000" dirty="0"/>
          </a:p>
        </p:txBody>
      </p:sp>
      <p:sp>
        <p:nvSpPr>
          <p:cNvPr id="8" name="Up-Down Arrow 7"/>
          <p:cNvSpPr/>
          <p:nvPr/>
        </p:nvSpPr>
        <p:spPr>
          <a:xfrm>
            <a:off x="5635625" y="4676775"/>
            <a:ext cx="688975" cy="949325"/>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Up-Down Arrow 8"/>
          <p:cNvSpPr/>
          <p:nvPr/>
        </p:nvSpPr>
        <p:spPr>
          <a:xfrm>
            <a:off x="5635625" y="2924175"/>
            <a:ext cx="688975" cy="950913"/>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6"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6079" y="808335"/>
            <a:ext cx="5299849" cy="4508927"/>
          </a:xfrm>
          <a:prstGeom prst="rect">
            <a:avLst/>
          </a:prstGeom>
          <a:noFill/>
        </p:spPr>
        <p:txBody>
          <a:bodyPr wrap="none">
            <a:spAutoFit/>
          </a:bodyPr>
          <a:lstStyle/>
          <a:p>
            <a:pPr algn="ctr" fontAlgn="auto">
              <a:spcBef>
                <a:spcPts val="0"/>
              </a:spcBef>
              <a:spcAft>
                <a:spcPts val="0"/>
              </a:spcAft>
              <a:defRPr/>
            </a:pPr>
            <a:r>
              <a:rPr lang="en-US" sz="28700" b="1" spc="50" dirty="0">
                <a:ln w="9525" cmpd="sng">
                  <a:solidFill>
                    <a:srgbClr val="5B9BD5"/>
                  </a:solidFill>
                  <a:prstDash val="solid"/>
                </a:ln>
                <a:solidFill>
                  <a:srgbClr val="70AD47">
                    <a:tint val="1000"/>
                  </a:srgbClr>
                </a:solidFill>
                <a:effectLst>
                  <a:glow rad="38100">
                    <a:srgbClr val="5B9BD5">
                      <a:alpha val="40000"/>
                    </a:srgbClr>
                  </a:glow>
                </a:effectLst>
                <a:latin typeface="+mn-lt"/>
              </a:rPr>
              <a:t>IDE</a:t>
            </a:r>
            <a:endParaRPr lang="en-US" sz="28700" b="1" spc="50" dirty="0">
              <a:ln w="9525" cmpd="sng">
                <a:solidFill>
                  <a:srgbClr val="5B9BD5"/>
                </a:solidFill>
                <a:prstDash val="solid"/>
              </a:ln>
              <a:solidFill>
                <a:srgbClr val="70AD47">
                  <a:tint val="1000"/>
                </a:srgbClr>
              </a:solidFill>
              <a:effectLst>
                <a:glow rad="38100">
                  <a:srgbClr val="5B9BD5">
                    <a:alpha val="40000"/>
                  </a:srgbClr>
                </a:glow>
              </a:effectLst>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Ink 30"/>
          <p:cNvPicPr>
            <a:picLocks noChangeAspect="1" noChangeArrowheads="1"/>
          </p:cNvPicPr>
          <p:nvPr/>
        </p:nvPicPr>
        <p:blipFill>
          <a:blip r:embed="rId2"/>
          <a:srcRect/>
          <a:stretch>
            <a:fillRect/>
          </a:stretch>
        </p:blipFill>
        <p:spPr bwMode="auto">
          <a:xfrm>
            <a:off x="4333875" y="2627313"/>
            <a:ext cx="4013200" cy="121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2930" y="1384301"/>
            <a:ext cx="10969943" cy="4876799"/>
          </a:xfrm>
        </p:spPr>
        <p:txBody>
          <a:bodyPr>
            <a:normAutofit fontScale="85000" lnSpcReduction="20000"/>
          </a:bodyPr>
          <a:lstStyle/>
          <a:p>
            <a:pPr marL="0" indent="0" defTabSz="914363" fontAlgn="auto">
              <a:lnSpc>
                <a:spcPct val="120000"/>
              </a:lnSpc>
              <a:spcBef>
                <a:spcPts val="2400"/>
              </a:spcBef>
              <a:spcAft>
                <a:spcPts val="0"/>
              </a:spcAft>
              <a:buFont typeface="Arial" pitchFamily="34" charset="0"/>
              <a:buNone/>
              <a:defRPr/>
            </a:pPr>
            <a:r>
              <a:rPr lang="en-US" sz="5200" dirty="0" smtClean="0">
                <a:solidFill>
                  <a:schemeClr val="accent2"/>
                </a:solidFill>
              </a:rPr>
              <a:t>TD language </a:t>
            </a:r>
            <a:r>
              <a:rPr lang="en-US" sz="5200" dirty="0">
                <a:solidFill>
                  <a:schemeClr val="accent2"/>
                </a:solidFill>
              </a:rPr>
              <a:t>+ semi-structured editor</a:t>
            </a:r>
          </a:p>
          <a:p>
            <a:pPr marL="0" indent="0" defTabSz="914363" fontAlgn="auto">
              <a:lnSpc>
                <a:spcPct val="120000"/>
              </a:lnSpc>
              <a:spcBef>
                <a:spcPts val="2400"/>
              </a:spcBef>
              <a:spcAft>
                <a:spcPts val="0"/>
              </a:spcAft>
              <a:buFont typeface="Arial" pitchFamily="34" charset="0"/>
              <a:buNone/>
              <a:defRPr/>
            </a:pPr>
            <a:r>
              <a:rPr lang="en-US" sz="3200" dirty="0" smtClean="0"/>
              <a:t>TD: typed, imperative</a:t>
            </a:r>
            <a:r>
              <a:rPr lang="en-US" sz="3200" dirty="0"/>
              <a:t>, </a:t>
            </a:r>
            <a:r>
              <a:rPr lang="en-US" sz="3200" dirty="0" smtClean="0"/>
              <a:t>procedural, </a:t>
            </a:r>
            <a:br>
              <a:rPr lang="en-US" sz="3200" dirty="0" smtClean="0"/>
            </a:br>
            <a:r>
              <a:rPr lang="en-US" sz="3200" dirty="0"/>
              <a:t>data-structures, </a:t>
            </a:r>
            <a:r>
              <a:rPr lang="en-US" sz="3200" dirty="0" smtClean="0"/>
              <a:t>module system</a:t>
            </a:r>
          </a:p>
          <a:p>
            <a:pPr marL="0" indent="0" defTabSz="914363" fontAlgn="auto">
              <a:lnSpc>
                <a:spcPct val="120000"/>
              </a:lnSpc>
              <a:spcBef>
                <a:spcPts val="2400"/>
              </a:spcBef>
              <a:spcAft>
                <a:spcPts val="0"/>
              </a:spcAft>
              <a:buFont typeface="Arial" pitchFamily="34" charset="0"/>
              <a:buNone/>
              <a:defRPr/>
            </a:pPr>
            <a:r>
              <a:rPr lang="en-US" sz="3200" dirty="0" smtClean="0"/>
              <a:t>Syntax-directed editing of statements</a:t>
            </a:r>
          </a:p>
          <a:p>
            <a:pPr marL="0" indent="0" defTabSz="914363" fontAlgn="auto">
              <a:lnSpc>
                <a:spcPct val="120000"/>
              </a:lnSpc>
              <a:spcBef>
                <a:spcPts val="2400"/>
              </a:spcBef>
              <a:spcAft>
                <a:spcPts val="0"/>
              </a:spcAft>
              <a:buFont typeface="Arial" pitchFamily="34" charset="0"/>
              <a:buNone/>
              <a:defRPr/>
            </a:pPr>
            <a:r>
              <a:rPr lang="en-US" sz="3200" dirty="0" smtClean="0"/>
              <a:t>Token-based editing of expressions</a:t>
            </a:r>
          </a:p>
          <a:p>
            <a:pPr marL="0" indent="0" defTabSz="914363" fontAlgn="auto">
              <a:lnSpc>
                <a:spcPct val="120000"/>
              </a:lnSpc>
              <a:spcBef>
                <a:spcPts val="2400"/>
              </a:spcBef>
              <a:spcAft>
                <a:spcPts val="0"/>
              </a:spcAft>
              <a:buFont typeface="Arial" pitchFamily="34" charset="0"/>
              <a:buNone/>
              <a:defRPr/>
            </a:pPr>
            <a:r>
              <a:rPr lang="en-US" sz="3200" dirty="0" smtClean="0"/>
              <a:t>IDE implemented in </a:t>
            </a:r>
            <a:r>
              <a:rPr lang="en-US" sz="3200" dirty="0" err="1" smtClean="0"/>
              <a:t>TypeScript</a:t>
            </a:r>
            <a:r>
              <a:rPr lang="en-US" sz="3200" dirty="0" smtClean="0"/>
              <a:t> (JavaScript)</a:t>
            </a:r>
          </a:p>
          <a:p>
            <a:pPr marL="0" indent="0" defTabSz="914363" fontAlgn="auto">
              <a:lnSpc>
                <a:spcPct val="120000"/>
              </a:lnSpc>
              <a:spcBef>
                <a:spcPts val="2400"/>
              </a:spcBef>
              <a:spcAft>
                <a:spcPts val="0"/>
              </a:spcAft>
              <a:buFont typeface="Arial" pitchFamily="34" charset="0"/>
              <a:buNone/>
              <a:defRPr/>
            </a:pPr>
            <a:r>
              <a:rPr lang="en-US" sz="3200" dirty="0" smtClean="0"/>
              <a:t>in-browser compilation of TD to JavaScript</a:t>
            </a:r>
            <a:endParaRPr lang="en-US" sz="3200" dirty="0"/>
          </a:p>
        </p:txBody>
      </p:sp>
      <p:sp>
        <p:nvSpPr>
          <p:cNvPr id="6" name="Title 5"/>
          <p:cNvSpPr>
            <a:spLocks noGrp="1"/>
          </p:cNvSpPr>
          <p:nvPr>
            <p:ph type="title"/>
          </p:nvPr>
        </p:nvSpPr>
        <p:spPr>
          <a:xfrm>
            <a:off x="1238250" y="161925"/>
            <a:ext cx="10763250" cy="747713"/>
          </a:xfrm>
        </p:spPr>
        <p:txBody>
          <a:bodyPr/>
          <a:lstStyle/>
          <a:p>
            <a:pPr defTabSz="914363" fontAlgn="auto">
              <a:spcAft>
                <a:spcPts val="0"/>
              </a:spcAft>
              <a:defRPr/>
            </a:pPr>
            <a:r>
              <a:rPr smtClean="0">
                <a:solidFill>
                  <a:schemeClr val="bg1">
                    <a:alpha val="99000"/>
                  </a:schemeClr>
                </a:solidFill>
              </a:rPr>
              <a:t>Integrated Development Environment (IDE)</a:t>
            </a:r>
            <a:endParaRPr>
              <a:solidFill>
                <a:schemeClr val="bg1">
                  <a:alpha val="99000"/>
                </a:schemeClr>
              </a:solidFill>
            </a:endParaRPr>
          </a:p>
        </p:txBody>
      </p:sp>
      <p:pic>
        <p:nvPicPr>
          <p:cNvPr id="118787" name="Picture 6"/>
          <p:cNvPicPr>
            <a:picLocks noChangeAspect="1"/>
          </p:cNvPicPr>
          <p:nvPr/>
        </p:nvPicPr>
        <p:blipFill>
          <a:blip r:embed="rId3"/>
          <a:srcRect/>
          <a:stretch>
            <a:fillRect/>
          </a:stretch>
        </p:blipFill>
        <p:spPr bwMode="auto">
          <a:xfrm>
            <a:off x="7408863" y="2276475"/>
            <a:ext cx="3970337" cy="3984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62329" y="2084172"/>
            <a:ext cx="2688574" cy="4482760"/>
          </a:xfrm>
        </p:spPr>
        <p:txBody>
          <a:bodyPr/>
          <a:lstStyle/>
          <a:p>
            <a:pPr fontAlgn="auto">
              <a:spcAft>
                <a:spcPts val="0"/>
              </a:spcAft>
              <a:buFont typeface="Arial" pitchFamily="34" charset="0"/>
              <a:buNone/>
              <a:defRPr/>
            </a:pPr>
            <a:r>
              <a:t> </a:t>
            </a:r>
            <a:endParaRPr/>
          </a:p>
        </p:txBody>
      </p:sp>
      <p:sp>
        <p:nvSpPr>
          <p:cNvPr id="2" name="Title 1"/>
          <p:cNvSpPr>
            <a:spLocks noGrp="1"/>
          </p:cNvSpPr>
          <p:nvPr>
            <p:ph type="title"/>
          </p:nvPr>
        </p:nvSpPr>
        <p:spPr/>
        <p:txBody>
          <a:bodyPr/>
          <a:lstStyle/>
          <a:p>
            <a:pPr defTabSz="914363" fontAlgn="auto">
              <a:spcAft>
                <a:spcPts val="0"/>
              </a:spcAft>
              <a:defRPr/>
            </a:pPr>
            <a:r>
              <a:rPr>
                <a:solidFill>
                  <a:schemeClr val="bg1">
                    <a:alpha val="99000"/>
                  </a:schemeClr>
                </a:solidFill>
              </a:rPr>
              <a:t>TouchDevelop works cross-platform</a:t>
            </a:r>
            <a:endParaRPr>
              <a:solidFill>
                <a:schemeClr val="bg1">
                  <a:alpha val="99000"/>
                </a:schemeClr>
              </a:solidFill>
            </a:endParaRPr>
          </a:p>
        </p:txBody>
      </p:sp>
      <p:pic>
        <p:nvPicPr>
          <p:cNvPr id="120835" name="Picture 6" descr="http://cdn2.sbnation.com/entry_photo_images/6852159/lumia920_large_verge_medium_landscape.png"/>
          <p:cNvPicPr>
            <a:picLocks noChangeAspect="1" noChangeArrowheads="1"/>
          </p:cNvPicPr>
          <p:nvPr/>
        </p:nvPicPr>
        <p:blipFill>
          <a:blip r:embed="rId3"/>
          <a:srcRect/>
          <a:stretch>
            <a:fillRect/>
          </a:stretch>
        </p:blipFill>
        <p:spPr bwMode="auto">
          <a:xfrm>
            <a:off x="430213" y="1751013"/>
            <a:ext cx="2168525" cy="1376362"/>
          </a:xfrm>
          <a:prstGeom prst="rect">
            <a:avLst/>
          </a:prstGeom>
          <a:noFill/>
          <a:ln w="9525">
            <a:noFill/>
            <a:miter lim="800000"/>
            <a:headEnd/>
            <a:tailEnd/>
          </a:ln>
        </p:spPr>
      </p:pic>
      <p:pic>
        <p:nvPicPr>
          <p:cNvPr id="120836" name="Picture 37" descr="http://cloudfront4.bostinno.com/wp-content/uploads/2012/10/Surface1.jpg"/>
          <p:cNvPicPr>
            <a:picLocks noChangeAspect="1" noChangeArrowheads="1"/>
          </p:cNvPicPr>
          <p:nvPr/>
        </p:nvPicPr>
        <p:blipFill>
          <a:blip r:embed="rId4"/>
          <a:srcRect/>
          <a:stretch>
            <a:fillRect/>
          </a:stretch>
        </p:blipFill>
        <p:spPr bwMode="auto">
          <a:xfrm>
            <a:off x="1914525" y="1655763"/>
            <a:ext cx="2311400" cy="1692275"/>
          </a:xfrm>
          <a:prstGeom prst="rect">
            <a:avLst/>
          </a:prstGeom>
          <a:noFill/>
          <a:ln w="9525">
            <a:noFill/>
            <a:miter lim="800000"/>
            <a:headEnd/>
            <a:tailEnd/>
          </a:ln>
        </p:spPr>
      </p:pic>
      <p:pic>
        <p:nvPicPr>
          <p:cNvPr id="120837" name="Picture 6" descr="http://images.apple.com/support/products/images/ipad-hardware.jpg"/>
          <p:cNvPicPr>
            <a:picLocks noChangeAspect="1" noChangeArrowheads="1"/>
          </p:cNvPicPr>
          <p:nvPr/>
        </p:nvPicPr>
        <p:blipFill>
          <a:blip r:embed="rId5"/>
          <a:srcRect/>
          <a:stretch>
            <a:fillRect/>
          </a:stretch>
        </p:blipFill>
        <p:spPr bwMode="auto">
          <a:xfrm>
            <a:off x="5357813" y="1709738"/>
            <a:ext cx="1870075" cy="1543050"/>
          </a:xfrm>
          <a:prstGeom prst="rect">
            <a:avLst/>
          </a:prstGeom>
          <a:noFill/>
          <a:ln w="9525">
            <a:noFill/>
            <a:miter lim="800000"/>
            <a:headEnd/>
            <a:tailEnd/>
          </a:ln>
        </p:spPr>
      </p:pic>
      <p:pic>
        <p:nvPicPr>
          <p:cNvPr id="120838" name="Picture 8" descr="http://www.computerandyou.net/wp-content/uploads/2012/11/tablets-2-640x413.png"/>
          <p:cNvPicPr>
            <a:picLocks noChangeAspect="1" noChangeArrowheads="1"/>
          </p:cNvPicPr>
          <p:nvPr/>
        </p:nvPicPr>
        <p:blipFill>
          <a:blip r:embed="rId6"/>
          <a:srcRect/>
          <a:stretch>
            <a:fillRect/>
          </a:stretch>
        </p:blipFill>
        <p:spPr bwMode="auto">
          <a:xfrm>
            <a:off x="8374063" y="1709738"/>
            <a:ext cx="2603500" cy="1679575"/>
          </a:xfrm>
          <a:prstGeom prst="rect">
            <a:avLst/>
          </a:prstGeom>
          <a:noFill/>
          <a:ln w="9525">
            <a:noFill/>
            <a:miter lim="800000"/>
            <a:headEnd/>
            <a:tailEnd/>
          </a:ln>
        </p:spPr>
      </p:pic>
      <p:pic>
        <p:nvPicPr>
          <p:cNvPr id="120839" name="Picture 2" descr="http://blog.kace.com/wp-content/uploads/2012/09/mac1.jpg"/>
          <p:cNvPicPr>
            <a:picLocks noChangeAspect="1" noChangeArrowheads="1"/>
          </p:cNvPicPr>
          <p:nvPr/>
        </p:nvPicPr>
        <p:blipFill>
          <a:blip r:embed="rId7"/>
          <a:srcRect/>
          <a:stretch>
            <a:fillRect/>
          </a:stretch>
        </p:blipFill>
        <p:spPr bwMode="auto">
          <a:xfrm>
            <a:off x="4575175" y="3883025"/>
            <a:ext cx="3362325" cy="2016125"/>
          </a:xfrm>
          <a:prstGeom prst="rect">
            <a:avLst/>
          </a:prstGeom>
          <a:noFill/>
          <a:ln w="9525">
            <a:noFill/>
            <a:miter lim="800000"/>
            <a:headEnd/>
            <a:tailEnd/>
          </a:ln>
        </p:spPr>
      </p:pic>
      <p:pic>
        <p:nvPicPr>
          <p:cNvPr id="120840" name="Picture 4" descr="http://rack.2.mshcdn.com/media/ZgkyMDEyLzEyLzA0LzA1L0hQUENJbWFnZU1hLjVxMi5qcGcKcAl0aHVtYgk5NTB4NTM0IwplCWpwZw/66a60e1e/3cc/HP-PC-Image-Mashable.jpg"/>
          <p:cNvPicPr>
            <a:picLocks noChangeAspect="1" noChangeArrowheads="1"/>
          </p:cNvPicPr>
          <p:nvPr/>
        </p:nvPicPr>
        <p:blipFill>
          <a:blip r:embed="rId8"/>
          <a:srcRect/>
          <a:stretch>
            <a:fillRect/>
          </a:stretch>
        </p:blipFill>
        <p:spPr bwMode="auto">
          <a:xfrm>
            <a:off x="858838" y="3808413"/>
            <a:ext cx="3719512" cy="2090737"/>
          </a:xfrm>
          <a:prstGeom prst="rect">
            <a:avLst/>
          </a:prstGeom>
          <a:noFill/>
          <a:ln w="9525">
            <a:noFill/>
            <a:miter lim="800000"/>
            <a:headEnd/>
            <a:tailEnd/>
          </a:ln>
        </p:spPr>
      </p:pic>
      <p:pic>
        <p:nvPicPr>
          <p:cNvPr id="120841" name="Picture 16" descr="http://rack.3.mshcdn.com/media/ZgkyMDEyLzEyLzA2LzQyL2Jyb3dzZXJsb2dvLjR5cC5qcGc/e66e6800/fff/browser-logos1.jpg"/>
          <p:cNvPicPr>
            <a:picLocks noChangeAspect="1" noChangeArrowheads="1"/>
          </p:cNvPicPr>
          <p:nvPr/>
        </p:nvPicPr>
        <p:blipFill>
          <a:blip r:embed="rId9"/>
          <a:srcRect/>
          <a:stretch>
            <a:fillRect/>
          </a:stretch>
        </p:blipFill>
        <p:spPr bwMode="auto">
          <a:xfrm>
            <a:off x="9005888" y="4041775"/>
            <a:ext cx="1971675" cy="2095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defTabSz="914363" fontAlgn="auto">
              <a:spcAft>
                <a:spcPts val="0"/>
              </a:spcAft>
              <a:defRPr/>
            </a:pPr>
            <a:r>
              <a:rPr err="1">
                <a:solidFill>
                  <a:schemeClr val="bg1"/>
                </a:solidFill>
              </a:rPr>
              <a:t>touch</a:t>
            </a:r>
            <a:r>
              <a:rPr err="1">
                <a:solidFill>
                  <a:schemeClr val="bg1"/>
                </a:solidFill>
                <a:latin typeface="Segoe UI Semibold" pitchFamily="34" charset="0"/>
              </a:rPr>
              <a:t>develop</a:t>
            </a:r>
            <a:r>
              <a:rPr>
                <a:solidFill>
                  <a:schemeClr val="bg1">
                    <a:alpha val="99000"/>
                  </a:schemeClr>
                </a:solidFill>
              </a:rPr>
              <a:t> + education</a:t>
            </a:r>
            <a:endParaRPr>
              <a:solidFill>
                <a:schemeClr val="bg1">
                  <a:alpha val="99000"/>
                </a:schemeClr>
              </a:solidFill>
            </a:endParaRPr>
          </a:p>
        </p:txBody>
      </p:sp>
      <p:sp>
        <p:nvSpPr>
          <p:cNvPr id="6" name="Text Placeholder 5"/>
          <p:cNvSpPr>
            <a:spLocks noGrp="1"/>
          </p:cNvSpPr>
          <p:nvPr>
            <p:ph type="body" sz="quarter" idx="10"/>
          </p:nvPr>
        </p:nvSpPr>
        <p:spPr>
          <a:xfrm>
            <a:off x="438244" y="1450497"/>
            <a:ext cx="10056311" cy="2825389"/>
          </a:xfrm>
        </p:spPr>
        <p:txBody>
          <a:bodyPr/>
          <a:lstStyle/>
          <a:p>
            <a:pPr marL="0" indent="0" defTabSz="914363" fontAlgn="auto">
              <a:spcAft>
                <a:spcPts val="0"/>
              </a:spcAft>
              <a:buFont typeface="Arial" pitchFamily="34" charset="0"/>
              <a:buNone/>
              <a:defRPr/>
            </a:pPr>
            <a:r>
              <a:rPr lang="en-US" dirty="0" smtClean="0"/>
              <a:t>1</a:t>
            </a:r>
            <a:r>
              <a:rPr lang="en-US" baseline="30000" dirty="0" smtClean="0"/>
              <a:t>st</a:t>
            </a:r>
            <a:r>
              <a:rPr lang="en-US" dirty="0" smtClean="0"/>
              <a:t> </a:t>
            </a:r>
            <a:r>
              <a:rPr lang="en-US" dirty="0" smtClean="0">
                <a:latin typeface="Segoe UI Semibold" panose="020B0702040204020203" pitchFamily="34" charset="0"/>
                <a:cs typeface="Segoe UI Semibold" panose="020B0702040204020203" pitchFamily="34" charset="0"/>
              </a:rPr>
              <a:t>App </a:t>
            </a:r>
            <a:r>
              <a:rPr lang="en-US" dirty="0">
                <a:latin typeface="Segoe UI Semibold" panose="020B0702040204020203" pitchFamily="34" charset="0"/>
                <a:cs typeface="Segoe UI Semibold" panose="020B0702040204020203" pitchFamily="34" charset="0"/>
              </a:rPr>
              <a:t>Day </a:t>
            </a:r>
            <a:r>
              <a:rPr lang="en-US" dirty="0" smtClean="0"/>
              <a:t>in </a:t>
            </a:r>
            <a:r>
              <a:rPr lang="en-US" dirty="0"/>
              <a:t>May </a:t>
            </a:r>
            <a:r>
              <a:rPr lang="en-US" dirty="0" smtClean="0"/>
              <a:t>2013, 500+ students. </a:t>
            </a:r>
          </a:p>
          <a:p>
            <a:pPr marL="0" indent="0" defTabSz="914363" fontAlgn="auto">
              <a:spcAft>
                <a:spcPts val="0"/>
              </a:spcAft>
              <a:buFont typeface="Arial" pitchFamily="34" charset="0"/>
              <a:buNone/>
              <a:defRPr/>
            </a:pPr>
            <a:endParaRPr lang="en-US" dirty="0"/>
          </a:p>
          <a:p>
            <a:pPr marL="0" indent="0" defTabSz="914363" fontAlgn="auto">
              <a:spcAft>
                <a:spcPts val="0"/>
              </a:spcAft>
              <a:buFont typeface="Arial" pitchFamily="34" charset="0"/>
              <a:buNone/>
              <a:defRPr/>
            </a:pPr>
            <a:r>
              <a:rPr lang="en-US" dirty="0" smtClean="0"/>
              <a:t>Many follow-up events, and 1500 students planned this year.</a:t>
            </a:r>
          </a:p>
          <a:p>
            <a:pPr marL="0" indent="0" defTabSz="914363" fontAlgn="auto">
              <a:spcAft>
                <a:spcPts val="0"/>
              </a:spcAft>
              <a:buFont typeface="Arial" pitchFamily="34" charset="0"/>
              <a:buNone/>
              <a:defRPr/>
            </a:pPr>
            <a:endParaRPr lang="en-US" dirty="0">
              <a:latin typeface="+mn-lt"/>
            </a:endParaRPr>
          </a:p>
        </p:txBody>
      </p:sp>
      <p:pic>
        <p:nvPicPr>
          <p:cNvPr id="122883" name="Picture 3"/>
          <p:cNvPicPr>
            <a:picLocks noChangeAspect="1"/>
          </p:cNvPicPr>
          <p:nvPr/>
        </p:nvPicPr>
        <p:blipFill>
          <a:blip r:embed="rId2"/>
          <a:srcRect/>
          <a:stretch>
            <a:fillRect/>
          </a:stretch>
        </p:blipFill>
        <p:spPr bwMode="auto">
          <a:xfrm>
            <a:off x="-673100" y="4246563"/>
            <a:ext cx="13739813" cy="27479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938" y="196850"/>
            <a:ext cx="10418762" cy="747713"/>
          </a:xfrm>
        </p:spPr>
        <p:txBody>
          <a:bodyPr/>
          <a:lstStyle/>
          <a:p>
            <a:pPr defTabSz="914363" fontAlgn="auto">
              <a:spcAft>
                <a:spcPts val="0"/>
              </a:spcAft>
              <a:defRPr/>
            </a:pPr>
            <a:r>
              <a:rPr smtClean="0">
                <a:solidFill>
                  <a:schemeClr val="bg1">
                    <a:alpha val="99000"/>
                  </a:schemeClr>
                </a:solidFill>
              </a:rPr>
              <a:t>CS Education Week - Hour of Code (Dec 2013)</a:t>
            </a:r>
            <a:endParaRPr>
              <a:solidFill>
                <a:schemeClr val="bg1">
                  <a:alpha val="99000"/>
                </a:schemeClr>
              </a:solidFill>
            </a:endParaRPr>
          </a:p>
        </p:txBody>
      </p:sp>
      <p:pic>
        <p:nvPicPr>
          <p:cNvPr id="123906" name="Picture 3"/>
          <p:cNvPicPr>
            <a:picLocks noChangeAspect="1"/>
          </p:cNvPicPr>
          <p:nvPr/>
        </p:nvPicPr>
        <p:blipFill>
          <a:blip r:embed="rId3"/>
          <a:srcRect l="-2" t="3943" r="880" b="16479"/>
          <a:stretch>
            <a:fillRect/>
          </a:stretch>
        </p:blipFill>
        <p:spPr bwMode="auto">
          <a:xfrm>
            <a:off x="493713" y="1487488"/>
            <a:ext cx="5411787" cy="3014662"/>
          </a:xfrm>
          <a:prstGeom prst="rect">
            <a:avLst/>
          </a:prstGeom>
          <a:noFill/>
          <a:ln w="9525">
            <a:noFill/>
            <a:miter lim="800000"/>
            <a:headEnd/>
            <a:tailEnd/>
          </a:ln>
        </p:spPr>
      </p:pic>
      <p:pic>
        <p:nvPicPr>
          <p:cNvPr id="123907" name="Picture 4"/>
          <p:cNvPicPr>
            <a:picLocks noChangeAspect="1"/>
          </p:cNvPicPr>
          <p:nvPr/>
        </p:nvPicPr>
        <p:blipFill>
          <a:blip r:embed="rId4"/>
          <a:srcRect b="8617"/>
          <a:stretch>
            <a:fillRect/>
          </a:stretch>
        </p:blipFill>
        <p:spPr bwMode="auto">
          <a:xfrm>
            <a:off x="6170613" y="1577975"/>
            <a:ext cx="5697537" cy="3195638"/>
          </a:xfrm>
          <a:prstGeom prst="rect">
            <a:avLst/>
          </a:prstGeom>
          <a:noFill/>
          <a:ln w="9525">
            <a:noFill/>
            <a:miter lim="800000"/>
            <a:headEnd/>
            <a:tailEnd/>
          </a:ln>
        </p:spPr>
      </p:pic>
      <p:sp>
        <p:nvSpPr>
          <p:cNvPr id="6" name="TextBox 5"/>
          <p:cNvSpPr txBox="1"/>
          <p:nvPr/>
        </p:nvSpPr>
        <p:spPr>
          <a:xfrm>
            <a:off x="771922" y="5044147"/>
            <a:ext cx="4855634" cy="965524"/>
          </a:xfrm>
          <a:prstGeom prst="rect">
            <a:avLst/>
          </a:prstGeom>
          <a:noFill/>
        </p:spPr>
        <p:txBody>
          <a:bodyPr lIns="0" tIns="0" rIns="0" bIns="0">
            <a:spAutoFit/>
          </a:bodyPr>
          <a:lstStyle/>
          <a:p>
            <a:pPr algn="ctr" fontAlgn="auto">
              <a:spcBef>
                <a:spcPts val="0"/>
              </a:spcBef>
              <a:spcAft>
                <a:spcPts val="0"/>
              </a:spcAft>
              <a:defRPr/>
            </a:pPr>
            <a:r>
              <a:rPr lang="en-US" sz="3137" spc="-69" dirty="0">
                <a:gradFill>
                  <a:gsLst>
                    <a:gs pos="2917">
                      <a:schemeClr val="tx1"/>
                    </a:gs>
                    <a:gs pos="30000">
                      <a:schemeClr val="tx1"/>
                    </a:gs>
                  </a:gsLst>
                  <a:lin ang="5400000" scaled="0"/>
                </a:gradFill>
                <a:latin typeface="+mn-lt"/>
              </a:rPr>
              <a:t>Helping 10,000,000 students program for the first time.</a:t>
            </a:r>
          </a:p>
        </p:txBody>
      </p:sp>
      <p:sp>
        <p:nvSpPr>
          <p:cNvPr id="7" name="TextBox 6"/>
          <p:cNvSpPr txBox="1"/>
          <p:nvPr/>
        </p:nvSpPr>
        <p:spPr>
          <a:xfrm>
            <a:off x="6394808" y="5044146"/>
            <a:ext cx="5079741" cy="965524"/>
          </a:xfrm>
          <a:prstGeom prst="rect">
            <a:avLst/>
          </a:prstGeom>
          <a:noFill/>
        </p:spPr>
        <p:txBody>
          <a:bodyPr lIns="0" tIns="0" rIns="0" bIns="0">
            <a:spAutoFit/>
          </a:bodyPr>
          <a:lstStyle/>
          <a:p>
            <a:pPr algn="ctr" fontAlgn="auto">
              <a:spcBef>
                <a:spcPts val="0"/>
              </a:spcBef>
              <a:spcAft>
                <a:spcPts val="0"/>
              </a:spcAft>
              <a:defRPr/>
            </a:pPr>
            <a:r>
              <a:rPr lang="en-US" sz="3137" spc="-69" dirty="0">
                <a:gradFill>
                  <a:gsLst>
                    <a:gs pos="2917">
                      <a:schemeClr val="tx1"/>
                    </a:gs>
                    <a:gs pos="30000">
                      <a:schemeClr val="tx1"/>
                    </a:gs>
                  </a:gsLst>
                  <a:lin ang="5400000" scaled="0"/>
                </a:gradFill>
                <a:latin typeface="+mn-lt"/>
              </a:rPr>
              <a:t>TouchDevelop is one of Microsoft contributions.</a:t>
            </a:r>
          </a:p>
        </p:txBody>
      </p:sp>
      <p:sp>
        <p:nvSpPr>
          <p:cNvPr id="8" name="TextBox 7"/>
          <p:cNvSpPr txBox="1"/>
          <p:nvPr/>
        </p:nvSpPr>
        <p:spPr>
          <a:xfrm>
            <a:off x="1763280" y="6219800"/>
            <a:ext cx="2688256" cy="362072"/>
          </a:xfrm>
          <a:prstGeom prst="rect">
            <a:avLst/>
          </a:prstGeom>
          <a:noFill/>
        </p:spPr>
        <p:txBody>
          <a:bodyPr wrap="none" lIns="0" tIns="0" rIns="0" bIns="0">
            <a:spAutoFit/>
          </a:bodyPr>
          <a:lstStyle/>
          <a:p>
            <a:pPr fontAlgn="auto">
              <a:spcBef>
                <a:spcPts val="0"/>
              </a:spcBef>
              <a:spcAft>
                <a:spcPts val="0"/>
              </a:spcAft>
              <a:defRPr/>
            </a:pPr>
            <a:r>
              <a:rPr lang="en-US" sz="2353" spc="-69" dirty="0">
                <a:gradFill>
                  <a:gsLst>
                    <a:gs pos="2917">
                      <a:schemeClr val="tx1"/>
                    </a:gs>
                    <a:gs pos="30000">
                      <a:schemeClr val="tx1"/>
                    </a:gs>
                  </a:gsLst>
                  <a:lin ang="5400000" scaled="0"/>
                </a:gradFill>
                <a:latin typeface="+mn-lt"/>
                <a:hlinkClick r:id="rId5"/>
              </a:rPr>
              <a:t>http://csedweek.org/</a:t>
            </a:r>
            <a:r>
              <a:rPr lang="en-US" sz="2353" spc="-69" dirty="0">
                <a:gradFill>
                  <a:gsLst>
                    <a:gs pos="2917">
                      <a:schemeClr val="tx1"/>
                    </a:gs>
                    <a:gs pos="30000">
                      <a:schemeClr val="tx1"/>
                    </a:gs>
                  </a:gsLst>
                  <a:lin ang="5400000" scaled="0"/>
                </a:gradFill>
                <a:latin typeface="+mn-lt"/>
              </a:rPr>
              <a:t> </a:t>
            </a:r>
          </a:p>
        </p:txBody>
      </p:sp>
      <p:sp>
        <p:nvSpPr>
          <p:cNvPr id="9" name="TextBox 8"/>
          <p:cNvSpPr txBox="1"/>
          <p:nvPr/>
        </p:nvSpPr>
        <p:spPr>
          <a:xfrm>
            <a:off x="6914009" y="6219800"/>
            <a:ext cx="4210465" cy="362072"/>
          </a:xfrm>
          <a:prstGeom prst="rect">
            <a:avLst/>
          </a:prstGeom>
          <a:noFill/>
        </p:spPr>
        <p:txBody>
          <a:bodyPr wrap="none" lIns="0" tIns="0" rIns="0" bIns="0">
            <a:spAutoFit/>
          </a:bodyPr>
          <a:lstStyle/>
          <a:p>
            <a:pPr fontAlgn="auto">
              <a:spcBef>
                <a:spcPts val="0"/>
              </a:spcBef>
              <a:spcAft>
                <a:spcPts val="0"/>
              </a:spcAft>
              <a:defRPr/>
            </a:pPr>
            <a:r>
              <a:rPr lang="en-US" sz="2353" spc="-69" dirty="0">
                <a:gradFill>
                  <a:gsLst>
                    <a:gs pos="2917">
                      <a:schemeClr val="tx1"/>
                    </a:gs>
                    <a:gs pos="30000">
                      <a:schemeClr val="tx1"/>
                    </a:gs>
                  </a:gsLst>
                  <a:lin ang="5400000" scaled="0"/>
                </a:gradFill>
                <a:latin typeface="+mn-lt"/>
                <a:hlinkClick r:id="rId6"/>
              </a:rPr>
              <a:t>http://microsoft.com/hourofcode</a:t>
            </a:r>
            <a:r>
              <a:rPr lang="en-US" sz="2353" spc="-69" dirty="0">
                <a:gradFill>
                  <a:gsLst>
                    <a:gs pos="2917">
                      <a:schemeClr val="tx1"/>
                    </a:gs>
                    <a:gs pos="30000">
                      <a:schemeClr val="tx1"/>
                    </a:gs>
                  </a:gsLst>
                  <a:lin ang="5400000" scaled="0"/>
                </a:gradFill>
                <a:latin typeface="+mn-lt"/>
              </a:rPr>
              <a:t>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3050" y="161925"/>
            <a:ext cx="10128250" cy="747713"/>
          </a:xfrm>
          <a:prstGeom prst="rect">
            <a:avLst/>
          </a:prstGeom>
        </p:spPr>
        <p:txBody>
          <a:bodyPr lIns="0" tIns="0" rIns="0" bIns="0" anchor="ctr">
            <a:normAutofit/>
          </a:bodyPr>
          <a:lstStyle>
            <a:lvl1pPr algn="l" defTabSz="932559" rtl="0" eaLnBrk="1" latinLnBrk="0" hangingPunct="1">
              <a:lnSpc>
                <a:spcPct val="90000"/>
              </a:lnSpc>
              <a:spcBef>
                <a:spcPct val="0"/>
              </a:spcBef>
              <a:buNone/>
              <a:defRPr lang="en-US" sz="4488" b="0" kern="1200" cap="none" spc="-102" baseline="0" dirty="0" smtClean="0">
                <a:ln w="3175">
                  <a:noFill/>
                </a:ln>
                <a:solidFill>
                  <a:schemeClr val="bg1">
                    <a:alpha val="99000"/>
                  </a:schemeClr>
                </a:solidFill>
                <a:effectLst/>
                <a:latin typeface="+mj-lt"/>
                <a:ea typeface="+mn-ea"/>
                <a:cs typeface="Arial" charset="0"/>
              </a:defRPr>
            </a:lvl1pPr>
          </a:lstStyle>
          <a:p>
            <a:pPr fontAlgn="auto">
              <a:spcAft>
                <a:spcPts val="0"/>
              </a:spcAft>
              <a:defRPr/>
            </a:pPr>
            <a:r>
              <a:rPr sz="4400">
                <a:solidFill>
                  <a:schemeClr val="bg1"/>
                </a:solidFill>
              </a:rPr>
              <a:t>www.touchdevelop.com/hoc  </a:t>
            </a:r>
          </a:p>
        </p:txBody>
      </p:sp>
      <p:pic>
        <p:nvPicPr>
          <p:cNvPr id="125954" name="Picture 3"/>
          <p:cNvPicPr>
            <a:picLocks noChangeAspect="1"/>
          </p:cNvPicPr>
          <p:nvPr/>
        </p:nvPicPr>
        <p:blipFill>
          <a:blip r:embed="rId2"/>
          <a:srcRect/>
          <a:stretch>
            <a:fillRect/>
          </a:stretch>
        </p:blipFill>
        <p:spPr bwMode="auto">
          <a:xfrm>
            <a:off x="1165225" y="1336675"/>
            <a:ext cx="9226550" cy="7937500"/>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2719" y="1811635"/>
            <a:ext cx="8595173" cy="2646878"/>
          </a:xfrm>
          <a:prstGeom prst="rect">
            <a:avLst/>
          </a:prstGeom>
          <a:noFill/>
        </p:spPr>
        <p:txBody>
          <a:bodyPr wrap="none">
            <a:spAutoFit/>
          </a:bodyPr>
          <a:lstStyle/>
          <a:p>
            <a:pPr algn="ctr" fontAlgn="auto">
              <a:spcBef>
                <a:spcPts val="0"/>
              </a:spcBef>
              <a:spcAft>
                <a:spcPts val="0"/>
              </a:spcAft>
              <a:defRPr/>
            </a:pPr>
            <a:r>
              <a:rPr lang="en-US" sz="16600" b="1" spc="50" dirty="0">
                <a:ln w="9525" cmpd="sng">
                  <a:solidFill>
                    <a:srgbClr val="5B9BD5"/>
                  </a:solidFill>
                  <a:prstDash val="solid"/>
                </a:ln>
                <a:solidFill>
                  <a:srgbClr val="70AD47">
                    <a:tint val="1000"/>
                  </a:srgbClr>
                </a:solidFill>
                <a:effectLst>
                  <a:glow rad="38100">
                    <a:srgbClr val="5B9BD5">
                      <a:alpha val="40000"/>
                    </a:srgbClr>
                  </a:glow>
                </a:effectLst>
                <a:latin typeface="+mn-lt"/>
              </a:rPr>
              <a:t>Language</a:t>
            </a:r>
            <a:endParaRPr lang="en-US" sz="16600" b="1" spc="50" dirty="0">
              <a:ln w="9525" cmpd="sng">
                <a:solidFill>
                  <a:srgbClr val="5B9BD5"/>
                </a:solidFill>
                <a:prstDash val="solid"/>
              </a:ln>
              <a:solidFill>
                <a:srgbClr val="70AD47">
                  <a:tint val="1000"/>
                </a:srgbClr>
              </a:solidFill>
              <a:effectLst>
                <a:glow rad="38100">
                  <a:srgbClr val="5B9BD5">
                    <a:alpha val="40000"/>
                  </a:srgbClr>
                </a:glow>
              </a:effectLst>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1030" y="1222662"/>
            <a:ext cx="10969943" cy="4876799"/>
          </a:xfrm>
        </p:spPr>
        <p:txBody>
          <a:bodyPr>
            <a:noAutofit/>
          </a:bodyPr>
          <a:lstStyle/>
          <a:p>
            <a:pPr marL="0" indent="0" defTabSz="914363" fontAlgn="auto">
              <a:lnSpc>
                <a:spcPct val="120000"/>
              </a:lnSpc>
              <a:spcBef>
                <a:spcPts val="2400"/>
              </a:spcBef>
              <a:spcAft>
                <a:spcPts val="0"/>
              </a:spcAft>
              <a:buFont typeface="Arial" pitchFamily="34" charset="0"/>
              <a:buNone/>
              <a:defRPr/>
            </a:pPr>
            <a:r>
              <a:rPr lang="en-US" sz="2400" dirty="0"/>
              <a:t>script	::= meta-info </a:t>
            </a:r>
            <a:r>
              <a:rPr lang="en-US" sz="2400" dirty="0" err="1"/>
              <a:t>decl</a:t>
            </a:r>
            <a:r>
              <a:rPr lang="en-US" sz="2400" dirty="0"/>
              <a:t>*</a:t>
            </a:r>
            <a:br>
              <a:rPr lang="en-US" sz="2400" dirty="0"/>
            </a:br>
            <a:r>
              <a:rPr lang="en-US" sz="2400" dirty="0" err="1"/>
              <a:t>decl</a:t>
            </a:r>
            <a:r>
              <a:rPr lang="en-US" sz="2400" dirty="0"/>
              <a:t>	::= action | page | event | global | library | record</a:t>
            </a:r>
            <a:br>
              <a:rPr lang="en-US" sz="2400" dirty="0"/>
            </a:br>
            <a:r>
              <a:rPr lang="en-US" sz="2400" dirty="0"/>
              <a:t>action 	::= </a:t>
            </a:r>
            <a:r>
              <a:rPr lang="en-US" sz="2400" dirty="0">
                <a:solidFill>
                  <a:srgbClr val="59CB12"/>
                </a:solidFill>
                <a:latin typeface="Segoe UI Semibold" panose="020B0702040204020203" pitchFamily="34" charset="0"/>
                <a:cs typeface="Segoe UI Semibold" panose="020B0702040204020203" pitchFamily="34" charset="0"/>
              </a:rPr>
              <a:t>private</a:t>
            </a:r>
            <a:r>
              <a:rPr lang="en-US" sz="2400" dirty="0"/>
              <a:t>? </a:t>
            </a:r>
            <a:r>
              <a:rPr lang="en-US" sz="2400" dirty="0">
                <a:solidFill>
                  <a:srgbClr val="59CB12"/>
                </a:solidFill>
                <a:latin typeface="Segoe UI Semibold" panose="020B0702040204020203" pitchFamily="34" charset="0"/>
                <a:cs typeface="Segoe UI Semibold" panose="020B0702040204020203" pitchFamily="34" charset="0"/>
              </a:rPr>
              <a:t>sync</a:t>
            </a:r>
            <a:r>
              <a:rPr lang="en-US" sz="2400" dirty="0"/>
              <a:t>? </a:t>
            </a:r>
            <a:r>
              <a:rPr lang="en-US" sz="2400" dirty="0">
                <a:solidFill>
                  <a:srgbClr val="59CB12"/>
                </a:solidFill>
                <a:latin typeface="Segoe UI Semibold" panose="020B0702040204020203" pitchFamily="34" charset="0"/>
                <a:cs typeface="Segoe UI Semibold" panose="020B0702040204020203" pitchFamily="34" charset="0"/>
              </a:rPr>
              <a:t>action</a:t>
            </a:r>
            <a:r>
              <a:rPr lang="en-US" sz="2400" dirty="0">
                <a:solidFill>
                  <a:srgbClr val="59CB12"/>
                </a:solidFill>
              </a:rPr>
              <a:t> </a:t>
            </a:r>
            <a:r>
              <a:rPr lang="en-US" sz="2400" dirty="0"/>
              <a:t>sig </a:t>
            </a:r>
            <a:r>
              <a:rPr lang="en-US" sz="2400" dirty="0" err="1"/>
              <a:t>stmt</a:t>
            </a:r>
            <a:r>
              <a:rPr lang="en-US" sz="2400" dirty="0"/>
              <a:t>*</a:t>
            </a:r>
            <a:br>
              <a:rPr lang="en-US" sz="2400" dirty="0"/>
            </a:br>
            <a:r>
              <a:rPr lang="en-US" sz="2400" dirty="0"/>
              <a:t>event 	::= </a:t>
            </a:r>
            <a:r>
              <a:rPr lang="en-US" sz="2400" dirty="0">
                <a:solidFill>
                  <a:srgbClr val="59CB12"/>
                </a:solidFill>
                <a:latin typeface="Segoe UI Semibold" panose="020B0702040204020203" pitchFamily="34" charset="0"/>
                <a:cs typeface="Segoe UI Semibold" panose="020B0702040204020203" pitchFamily="34" charset="0"/>
              </a:rPr>
              <a:t>event</a:t>
            </a:r>
            <a:r>
              <a:rPr lang="en-US" sz="2400" dirty="0">
                <a:solidFill>
                  <a:srgbClr val="59CB12"/>
                </a:solidFill>
              </a:rPr>
              <a:t> </a:t>
            </a:r>
            <a:r>
              <a:rPr lang="en-US" sz="2400" dirty="0"/>
              <a:t>sig </a:t>
            </a:r>
            <a:r>
              <a:rPr lang="en-US" sz="2400" dirty="0" err="1"/>
              <a:t>stmt</a:t>
            </a:r>
            <a:r>
              <a:rPr lang="en-US" sz="2400" dirty="0"/>
              <a:t>*</a:t>
            </a:r>
            <a:br>
              <a:rPr lang="en-US" sz="2400" dirty="0"/>
            </a:br>
            <a:r>
              <a:rPr lang="en-US" sz="2400" dirty="0"/>
              <a:t>page 	::= </a:t>
            </a:r>
            <a:r>
              <a:rPr lang="en-US" sz="2400" dirty="0">
                <a:solidFill>
                  <a:srgbClr val="59CB12"/>
                </a:solidFill>
                <a:latin typeface="Segoe UI Semibold" panose="020B0702040204020203" pitchFamily="34" charset="0"/>
                <a:cs typeface="Segoe UI Semibold" panose="020B0702040204020203" pitchFamily="34" charset="0"/>
              </a:rPr>
              <a:t>private</a:t>
            </a:r>
            <a:r>
              <a:rPr lang="en-US" sz="2400" dirty="0"/>
              <a:t>? </a:t>
            </a:r>
            <a:r>
              <a:rPr lang="en-US" sz="2400" dirty="0">
                <a:solidFill>
                  <a:srgbClr val="59CB12"/>
                </a:solidFill>
                <a:latin typeface="Segoe UI Semibold" panose="020B0702040204020203" pitchFamily="34" charset="0"/>
                <a:cs typeface="Segoe UI Semibold" panose="020B0702040204020203" pitchFamily="34" charset="0"/>
              </a:rPr>
              <a:t>page</a:t>
            </a:r>
            <a:r>
              <a:rPr lang="en-US" sz="2400" dirty="0">
                <a:solidFill>
                  <a:srgbClr val="59CB12"/>
                </a:solidFill>
              </a:rPr>
              <a:t> </a:t>
            </a:r>
            <a:r>
              <a:rPr lang="en-US" sz="2400" dirty="0"/>
              <a:t>sig </a:t>
            </a:r>
            <a:r>
              <a:rPr lang="en-US" sz="2400" dirty="0" err="1">
                <a:solidFill>
                  <a:srgbClr val="59CB12"/>
                </a:solidFill>
                <a:latin typeface="Segoe UI Semibold" panose="020B0702040204020203" pitchFamily="34" charset="0"/>
                <a:cs typeface="Segoe UI Semibold" panose="020B0702040204020203" pitchFamily="34" charset="0"/>
              </a:rPr>
              <a:t>init</a:t>
            </a:r>
            <a:r>
              <a:rPr lang="en-US" sz="2400" dirty="0">
                <a:solidFill>
                  <a:srgbClr val="59CB12"/>
                </a:solidFill>
                <a:latin typeface="Segoe UI Semibold" panose="020B0702040204020203" pitchFamily="34" charset="0"/>
                <a:cs typeface="Segoe UI Semibold" panose="020B0702040204020203" pitchFamily="34" charset="0"/>
              </a:rPr>
              <a:t> </a:t>
            </a:r>
            <a:r>
              <a:rPr lang="en-US" sz="2400" dirty="0" err="1"/>
              <a:t>stmt</a:t>
            </a:r>
            <a:r>
              <a:rPr lang="en-US" sz="2400" dirty="0"/>
              <a:t>* </a:t>
            </a:r>
            <a:r>
              <a:rPr lang="en-US" sz="2400" dirty="0">
                <a:solidFill>
                  <a:srgbClr val="59CB12"/>
                </a:solidFill>
                <a:latin typeface="Segoe UI Semibold" panose="020B0702040204020203" pitchFamily="34" charset="0"/>
                <a:cs typeface="Segoe UI Semibold" panose="020B0702040204020203" pitchFamily="34" charset="0"/>
              </a:rPr>
              <a:t>display </a:t>
            </a:r>
            <a:r>
              <a:rPr lang="en-US" sz="2400" dirty="0" err="1"/>
              <a:t>stmt</a:t>
            </a:r>
            <a:r>
              <a:rPr lang="en-US" sz="2400" dirty="0"/>
              <a:t>*</a:t>
            </a:r>
            <a:br>
              <a:rPr lang="en-US" sz="2400" dirty="0"/>
            </a:br>
            <a:r>
              <a:rPr lang="en-US" sz="2400" dirty="0"/>
              <a:t>sig	::= id (id </a:t>
            </a:r>
            <a:r>
              <a:rPr lang="en-US" sz="2400" dirty="0">
                <a:solidFill>
                  <a:srgbClr val="59CB12"/>
                </a:solidFill>
                <a:latin typeface="Segoe UI Semibold" panose="020B0702040204020203" pitchFamily="34" charset="0"/>
                <a:cs typeface="Segoe UI Semibold" panose="020B0702040204020203" pitchFamily="34" charset="0"/>
              </a:rPr>
              <a:t>:</a:t>
            </a:r>
            <a:r>
              <a:rPr lang="en-US" sz="2400" dirty="0"/>
              <a:t> type)*</a:t>
            </a:r>
            <a:r>
              <a:rPr lang="en-US" sz="2400" dirty="0">
                <a:solidFill>
                  <a:srgbClr val="59CB12"/>
                </a:solidFill>
                <a:latin typeface="Segoe UI Semibold" panose="020B0702040204020203" pitchFamily="34" charset="0"/>
                <a:cs typeface="Segoe UI Semibold" panose="020B0702040204020203" pitchFamily="34" charset="0"/>
              </a:rPr>
              <a:t> returns </a:t>
            </a:r>
            <a:r>
              <a:rPr lang="en-US" sz="2400" dirty="0"/>
              <a:t>(id </a:t>
            </a:r>
            <a:r>
              <a:rPr lang="en-US" sz="2400" dirty="0">
                <a:solidFill>
                  <a:srgbClr val="59CB12"/>
                </a:solidFill>
                <a:latin typeface="Segoe UI Semibold" panose="020B0702040204020203" pitchFamily="34" charset="0"/>
                <a:cs typeface="Segoe UI Semibold" panose="020B0702040204020203" pitchFamily="34" charset="0"/>
              </a:rPr>
              <a:t>:</a:t>
            </a:r>
            <a:r>
              <a:rPr lang="en-US" sz="2400" dirty="0"/>
              <a:t> type)*</a:t>
            </a:r>
            <a:br>
              <a:rPr lang="en-US" sz="2400" dirty="0"/>
            </a:br>
            <a:r>
              <a:rPr lang="en-US" sz="2400" dirty="0"/>
              <a:t>global 	::= </a:t>
            </a:r>
            <a:r>
              <a:rPr lang="en-US" sz="2400" dirty="0" err="1">
                <a:solidFill>
                  <a:srgbClr val="59CB12"/>
                </a:solidFill>
                <a:latin typeface="Segoe UI Semibold" panose="020B0702040204020203" pitchFamily="34" charset="0"/>
                <a:cs typeface="Segoe UI Semibold" panose="020B0702040204020203" pitchFamily="34" charset="0"/>
              </a:rPr>
              <a:t>var</a:t>
            </a:r>
            <a:r>
              <a:rPr lang="en-US" sz="2400" dirty="0">
                <a:solidFill>
                  <a:srgbClr val="59CB12"/>
                </a:solidFill>
              </a:rPr>
              <a:t> </a:t>
            </a:r>
            <a:r>
              <a:rPr lang="en-US" sz="2400" dirty="0"/>
              <a:t>id </a:t>
            </a:r>
            <a:r>
              <a:rPr lang="en-US" sz="2400" dirty="0">
                <a:solidFill>
                  <a:srgbClr val="59CB12"/>
                </a:solidFill>
                <a:latin typeface="Segoe UI Semibold" panose="020B0702040204020203" pitchFamily="34" charset="0"/>
                <a:cs typeface="Segoe UI Semibold" panose="020B0702040204020203" pitchFamily="34" charset="0"/>
              </a:rPr>
              <a:t>:</a:t>
            </a:r>
            <a:r>
              <a:rPr lang="en-US" sz="2400" dirty="0"/>
              <a:t> type flag*</a:t>
            </a:r>
            <a:br>
              <a:rPr lang="en-US" sz="2400" dirty="0"/>
            </a:br>
            <a:r>
              <a:rPr lang="en-US" sz="2400" dirty="0"/>
              <a:t>record 	::= </a:t>
            </a:r>
            <a:r>
              <a:rPr lang="en-US" sz="2400" dirty="0">
                <a:solidFill>
                  <a:srgbClr val="59CB12"/>
                </a:solidFill>
                <a:latin typeface="Segoe UI Semibold" panose="020B0702040204020203" pitchFamily="34" charset="0"/>
                <a:cs typeface="Segoe UI Semibold" panose="020B0702040204020203" pitchFamily="34" charset="0"/>
              </a:rPr>
              <a:t>cloud</a:t>
            </a:r>
            <a:r>
              <a:rPr lang="en-US" sz="2400" dirty="0"/>
              <a:t>? (</a:t>
            </a:r>
            <a:r>
              <a:rPr lang="en-US" sz="2400" dirty="0">
                <a:solidFill>
                  <a:srgbClr val="59CB12"/>
                </a:solidFill>
                <a:latin typeface="Segoe UI Semibold" panose="020B0702040204020203" pitchFamily="34" charset="0"/>
                <a:cs typeface="Segoe UI Semibold" panose="020B0702040204020203" pitchFamily="34" charset="0"/>
              </a:rPr>
              <a:t>object</a:t>
            </a:r>
            <a:r>
              <a:rPr lang="en-US" sz="2400" dirty="0">
                <a:solidFill>
                  <a:srgbClr val="59CB12"/>
                </a:solidFill>
              </a:rPr>
              <a:t> </a:t>
            </a:r>
            <a:r>
              <a:rPr lang="en-US" sz="2400" dirty="0"/>
              <a:t>| </a:t>
            </a:r>
            <a:r>
              <a:rPr lang="en-US" sz="2400" dirty="0">
                <a:solidFill>
                  <a:srgbClr val="59CB12"/>
                </a:solidFill>
                <a:latin typeface="Segoe UI Semibold" panose="020B0702040204020203" pitchFamily="34" charset="0"/>
                <a:cs typeface="Segoe UI Semibold" panose="020B0702040204020203" pitchFamily="34" charset="0"/>
              </a:rPr>
              <a:t>table</a:t>
            </a:r>
            <a:r>
              <a:rPr lang="en-US" sz="2400" dirty="0">
                <a:solidFill>
                  <a:srgbClr val="59CB12"/>
                </a:solidFill>
              </a:rPr>
              <a:t> </a:t>
            </a:r>
            <a:r>
              <a:rPr lang="en-US" sz="2400" dirty="0"/>
              <a:t>| </a:t>
            </a:r>
            <a:r>
              <a:rPr lang="en-US" sz="2400" dirty="0">
                <a:solidFill>
                  <a:srgbClr val="59CB12"/>
                </a:solidFill>
                <a:latin typeface="Segoe UI Semibold" panose="020B0702040204020203" pitchFamily="34" charset="0"/>
                <a:cs typeface="Segoe UI Semibold" panose="020B0702040204020203" pitchFamily="34" charset="0"/>
              </a:rPr>
              <a:t>index</a:t>
            </a:r>
            <a:r>
              <a:rPr lang="en-US" sz="2400" dirty="0">
                <a:solidFill>
                  <a:srgbClr val="59CB12"/>
                </a:solidFill>
              </a:rPr>
              <a:t> </a:t>
            </a:r>
            <a:r>
              <a:rPr lang="en-US" sz="2400" dirty="0"/>
              <a:t>| </a:t>
            </a:r>
            <a:r>
              <a:rPr lang="en-US" sz="2400" dirty="0">
                <a:solidFill>
                  <a:srgbClr val="59CB12"/>
                </a:solidFill>
                <a:latin typeface="Segoe UI Semibold" panose="020B0702040204020203" pitchFamily="34" charset="0"/>
                <a:cs typeface="Segoe UI Semibold" panose="020B0702040204020203" pitchFamily="34" charset="0"/>
              </a:rPr>
              <a:t>decorator</a:t>
            </a:r>
            <a:r>
              <a:rPr lang="en-US" sz="2400" dirty="0"/>
              <a:t>) </a:t>
            </a:r>
            <a:r>
              <a:rPr lang="en-US" sz="2400" dirty="0">
                <a:solidFill>
                  <a:srgbClr val="59CB12"/>
                </a:solidFill>
                <a:latin typeface="Segoe UI Semibold" panose="020B0702040204020203" pitchFamily="34" charset="0"/>
                <a:cs typeface="Segoe UI Semibold" panose="020B0702040204020203" pitchFamily="34" charset="0"/>
              </a:rPr>
              <a:t>keys</a:t>
            </a:r>
            <a:r>
              <a:rPr lang="en-US" sz="2400" dirty="0">
                <a:solidFill>
                  <a:srgbClr val="59CB12"/>
                </a:solidFill>
              </a:rPr>
              <a:t> </a:t>
            </a:r>
            <a:r>
              <a:rPr lang="en-US" sz="2400" dirty="0"/>
              <a:t>(id </a:t>
            </a:r>
            <a:r>
              <a:rPr lang="en-US" sz="2400" dirty="0">
                <a:solidFill>
                  <a:srgbClr val="59CB12"/>
                </a:solidFill>
                <a:latin typeface="Segoe UI Semibold" panose="020B0702040204020203" pitchFamily="34" charset="0"/>
                <a:cs typeface="Segoe UI Semibold" panose="020B0702040204020203" pitchFamily="34" charset="0"/>
              </a:rPr>
              <a:t>:</a:t>
            </a:r>
            <a:r>
              <a:rPr lang="en-US" sz="2400" dirty="0"/>
              <a:t> type)* </a:t>
            </a:r>
            <a:r>
              <a:rPr lang="en-US" sz="2400" dirty="0">
                <a:solidFill>
                  <a:srgbClr val="59CB12"/>
                </a:solidFill>
                <a:latin typeface="Segoe UI Semibold" panose="020B0702040204020203" pitchFamily="34" charset="0"/>
                <a:cs typeface="Segoe UI Semibold" panose="020B0702040204020203" pitchFamily="34" charset="0"/>
              </a:rPr>
              <a:t>values</a:t>
            </a:r>
            <a:r>
              <a:rPr lang="en-US" sz="2400" dirty="0">
                <a:solidFill>
                  <a:srgbClr val="59CB12"/>
                </a:solidFill>
              </a:rPr>
              <a:t> </a:t>
            </a:r>
            <a:r>
              <a:rPr lang="en-US" sz="2400" dirty="0"/>
              <a:t>(id </a:t>
            </a:r>
            <a:r>
              <a:rPr lang="en-US" sz="2400" dirty="0">
                <a:solidFill>
                  <a:srgbClr val="59CB12"/>
                </a:solidFill>
                <a:latin typeface="Segoe UI Semibold" panose="020B0702040204020203" pitchFamily="34" charset="0"/>
                <a:cs typeface="Segoe UI Semibold" panose="020B0702040204020203" pitchFamily="34" charset="0"/>
              </a:rPr>
              <a:t>:</a:t>
            </a:r>
            <a:r>
              <a:rPr lang="en-US" sz="2400" dirty="0"/>
              <a:t> type)*</a:t>
            </a:r>
            <a:r>
              <a:rPr lang="en-US" sz="2400" dirty="0">
                <a:solidFill>
                  <a:srgbClr val="59CB12"/>
                </a:solidFill>
                <a:latin typeface="Segoe UI Semibold" panose="020B0702040204020203" pitchFamily="34" charset="0"/>
                <a:cs typeface="Segoe UI Semibold" panose="020B0702040204020203" pitchFamily="34" charset="0"/>
              </a:rPr>
              <a:t/>
            </a:r>
            <a:br>
              <a:rPr lang="en-US" sz="2400" dirty="0">
                <a:solidFill>
                  <a:srgbClr val="59CB12"/>
                </a:solidFill>
                <a:latin typeface="Segoe UI Semibold" panose="020B0702040204020203" pitchFamily="34" charset="0"/>
                <a:cs typeface="Segoe UI Semibold" panose="020B0702040204020203" pitchFamily="34" charset="0"/>
              </a:rPr>
            </a:br>
            <a:r>
              <a:rPr lang="en-US" sz="2400" dirty="0" err="1"/>
              <a:t>stmt</a:t>
            </a:r>
            <a:r>
              <a:rPr lang="en-US" sz="2400" dirty="0"/>
              <a:t> 	::= expr | </a:t>
            </a:r>
            <a:r>
              <a:rPr lang="en-US" sz="2400" dirty="0">
                <a:solidFill>
                  <a:srgbClr val="59CB12"/>
                </a:solidFill>
                <a:latin typeface="Segoe UI Semibold" panose="020B0702040204020203" pitchFamily="34" charset="0"/>
                <a:cs typeface="Segoe UI Semibold" panose="020B0702040204020203" pitchFamily="34" charset="0"/>
              </a:rPr>
              <a:t>// </a:t>
            </a:r>
            <a:r>
              <a:rPr lang="en-US" sz="2400" dirty="0"/>
              <a:t>comment | </a:t>
            </a:r>
            <a:r>
              <a:rPr lang="en-US" sz="2400" dirty="0">
                <a:solidFill>
                  <a:srgbClr val="59CB12"/>
                </a:solidFill>
                <a:latin typeface="Segoe UI Semibold" panose="020B0702040204020203" pitchFamily="34" charset="0"/>
                <a:cs typeface="Segoe UI Semibold" panose="020B0702040204020203" pitchFamily="34" charset="0"/>
              </a:rPr>
              <a:t>if</a:t>
            </a:r>
            <a:r>
              <a:rPr lang="en-US" sz="2400" dirty="0"/>
              <a:t> expr </a:t>
            </a:r>
            <a:r>
              <a:rPr lang="en-US" sz="2400" dirty="0">
                <a:solidFill>
                  <a:srgbClr val="59CB12"/>
                </a:solidFill>
                <a:latin typeface="Segoe UI Semibold" panose="020B0702040204020203" pitchFamily="34" charset="0"/>
                <a:cs typeface="Segoe UI Semibold" panose="020B0702040204020203" pitchFamily="34" charset="0"/>
              </a:rPr>
              <a:t>then</a:t>
            </a:r>
            <a:r>
              <a:rPr lang="en-US" sz="2400" dirty="0"/>
              <a:t> </a:t>
            </a:r>
            <a:r>
              <a:rPr lang="en-US" sz="2400" dirty="0" err="1"/>
              <a:t>stmt</a:t>
            </a:r>
            <a:r>
              <a:rPr lang="en-US" sz="2400" dirty="0"/>
              <a:t>* </a:t>
            </a:r>
            <a:r>
              <a:rPr lang="en-US" sz="2400" dirty="0">
                <a:solidFill>
                  <a:srgbClr val="59CB12"/>
                </a:solidFill>
                <a:latin typeface="Segoe UI Semibold" panose="020B0702040204020203" pitchFamily="34" charset="0"/>
                <a:cs typeface="Segoe UI Semibold" panose="020B0702040204020203" pitchFamily="34" charset="0"/>
              </a:rPr>
              <a:t>else</a:t>
            </a:r>
            <a:r>
              <a:rPr lang="en-US" sz="2400" dirty="0">
                <a:solidFill>
                  <a:srgbClr val="59CB12"/>
                </a:solidFill>
              </a:rPr>
              <a:t> </a:t>
            </a:r>
            <a:r>
              <a:rPr lang="en-US" sz="2400" dirty="0" err="1"/>
              <a:t>stmt</a:t>
            </a:r>
            <a:r>
              <a:rPr lang="en-US" sz="2400" dirty="0"/>
              <a:t>*  |  loop </a:t>
            </a:r>
            <a:r>
              <a:rPr lang="en-US" sz="2400" dirty="0">
                <a:solidFill>
                  <a:srgbClr val="59CB12"/>
                </a:solidFill>
                <a:latin typeface="Segoe UI Semibold" panose="020B0702040204020203" pitchFamily="34" charset="0"/>
                <a:cs typeface="Segoe UI Semibold" panose="020B0702040204020203" pitchFamily="34" charset="0"/>
              </a:rPr>
              <a:t>do</a:t>
            </a:r>
            <a:r>
              <a:rPr lang="en-US" sz="2400" dirty="0">
                <a:solidFill>
                  <a:srgbClr val="59CB12"/>
                </a:solidFill>
              </a:rPr>
              <a:t> </a:t>
            </a:r>
            <a:r>
              <a:rPr lang="en-US" sz="2400" dirty="0" err="1"/>
              <a:t>stmt</a:t>
            </a:r>
            <a:r>
              <a:rPr lang="en-US" sz="2400" dirty="0"/>
              <a:t>* | </a:t>
            </a:r>
            <a:r>
              <a:rPr lang="en-US" sz="2400" dirty="0">
                <a:solidFill>
                  <a:srgbClr val="59CB12"/>
                </a:solidFill>
                <a:latin typeface="Segoe UI Semibold" panose="020B0702040204020203" pitchFamily="34" charset="0"/>
                <a:cs typeface="Segoe UI Semibold" panose="020B0702040204020203" pitchFamily="34" charset="0"/>
              </a:rPr>
              <a:t>boxed</a:t>
            </a:r>
            <a:r>
              <a:rPr lang="en-US" sz="2400" dirty="0">
                <a:solidFill>
                  <a:srgbClr val="59CB12"/>
                </a:solidFill>
              </a:rPr>
              <a:t> </a:t>
            </a:r>
            <a:r>
              <a:rPr lang="en-US" sz="2400" dirty="0" err="1"/>
              <a:t>stmt</a:t>
            </a:r>
            <a:r>
              <a:rPr lang="en-US" sz="2400" dirty="0"/>
              <a:t>*</a:t>
            </a:r>
            <a:br>
              <a:rPr lang="en-US" sz="2400" dirty="0"/>
            </a:br>
            <a:r>
              <a:rPr lang="en-US" sz="2400" dirty="0"/>
              <a:t>loop	::= </a:t>
            </a:r>
            <a:r>
              <a:rPr lang="en-US" sz="2400" dirty="0">
                <a:solidFill>
                  <a:srgbClr val="59CB12"/>
                </a:solidFill>
                <a:latin typeface="Segoe UI Semibold" panose="020B0702040204020203" pitchFamily="34" charset="0"/>
                <a:cs typeface="Segoe UI Semibold" panose="020B0702040204020203" pitchFamily="34" charset="0"/>
              </a:rPr>
              <a:t>while</a:t>
            </a:r>
            <a:r>
              <a:rPr lang="en-US" sz="2400" dirty="0">
                <a:solidFill>
                  <a:srgbClr val="59CB12"/>
                </a:solidFill>
              </a:rPr>
              <a:t> </a:t>
            </a:r>
            <a:r>
              <a:rPr lang="en-US" sz="2400" dirty="0"/>
              <a:t>expr | </a:t>
            </a:r>
            <a:r>
              <a:rPr lang="en-US" sz="2400" dirty="0">
                <a:solidFill>
                  <a:srgbClr val="59CB12"/>
                </a:solidFill>
                <a:latin typeface="Segoe UI Semibold" panose="020B0702040204020203" pitchFamily="34" charset="0"/>
                <a:cs typeface="Segoe UI Semibold" panose="020B0702040204020203" pitchFamily="34" charset="0"/>
              </a:rPr>
              <a:t>for</a:t>
            </a:r>
            <a:r>
              <a:rPr lang="en-US" sz="2400" dirty="0">
                <a:solidFill>
                  <a:srgbClr val="59CB12"/>
                </a:solidFill>
              </a:rPr>
              <a:t> </a:t>
            </a:r>
            <a:r>
              <a:rPr lang="en-US" sz="2400" dirty="0"/>
              <a:t>id </a:t>
            </a:r>
            <a:r>
              <a:rPr lang="en-US" sz="2400" dirty="0">
                <a:solidFill>
                  <a:srgbClr val="59CB12"/>
                </a:solidFill>
                <a:latin typeface="Segoe UI Semibold" panose="020B0702040204020203" pitchFamily="34" charset="0"/>
                <a:cs typeface="Segoe UI Semibold" panose="020B0702040204020203" pitchFamily="34" charset="0"/>
              </a:rPr>
              <a:t>&lt;</a:t>
            </a:r>
            <a:r>
              <a:rPr lang="en-US" sz="2400" dirty="0"/>
              <a:t> expr | </a:t>
            </a:r>
            <a:r>
              <a:rPr lang="en-US" sz="2400" dirty="0">
                <a:solidFill>
                  <a:srgbClr val="59CB12"/>
                </a:solidFill>
                <a:latin typeface="Segoe UI Semibold" panose="020B0702040204020203" pitchFamily="34" charset="0"/>
                <a:cs typeface="Segoe UI Semibold" panose="020B0702040204020203" pitchFamily="34" charset="0"/>
              </a:rPr>
              <a:t>for each </a:t>
            </a:r>
            <a:r>
              <a:rPr lang="en-US" sz="2400" dirty="0"/>
              <a:t>id </a:t>
            </a:r>
            <a:r>
              <a:rPr lang="en-US" sz="2400" dirty="0">
                <a:solidFill>
                  <a:srgbClr val="59CB12"/>
                </a:solidFill>
                <a:latin typeface="Segoe UI Semibold" panose="020B0702040204020203" pitchFamily="34" charset="0"/>
                <a:cs typeface="Segoe UI Semibold" panose="020B0702040204020203" pitchFamily="34" charset="0"/>
              </a:rPr>
              <a:t>in</a:t>
            </a:r>
            <a:r>
              <a:rPr lang="en-US" sz="2400" dirty="0">
                <a:solidFill>
                  <a:srgbClr val="59CB12"/>
                </a:solidFill>
              </a:rPr>
              <a:t> </a:t>
            </a:r>
            <a:r>
              <a:rPr lang="en-US" sz="2400" dirty="0"/>
              <a:t>expr</a:t>
            </a:r>
            <a:br>
              <a:rPr lang="en-US" sz="2400" dirty="0"/>
            </a:br>
            <a:r>
              <a:rPr lang="en-US" sz="2400" dirty="0" err="1"/>
              <a:t>expr</a:t>
            </a:r>
            <a:r>
              <a:rPr lang="en-US" sz="2400" dirty="0"/>
              <a:t>	::= token* (</a:t>
            </a:r>
            <a:r>
              <a:rPr lang="en-US" sz="2400" dirty="0">
                <a:solidFill>
                  <a:srgbClr val="59CB12"/>
                </a:solidFill>
                <a:latin typeface="Segoe UI Semibold" panose="020B0702040204020203" pitchFamily="34" charset="0"/>
                <a:cs typeface="Segoe UI Semibold" panose="020B0702040204020203" pitchFamily="34" charset="0"/>
              </a:rPr>
              <a:t>where</a:t>
            </a:r>
            <a:r>
              <a:rPr lang="en-US" sz="2400" dirty="0"/>
              <a:t> sig </a:t>
            </a:r>
            <a:r>
              <a:rPr lang="en-US" sz="2400" dirty="0" err="1"/>
              <a:t>stmt</a:t>
            </a:r>
            <a:r>
              <a:rPr lang="en-US" sz="2400" dirty="0"/>
              <a:t>*)*</a:t>
            </a:r>
            <a:br>
              <a:rPr lang="en-US" sz="2400" dirty="0"/>
            </a:br>
            <a:r>
              <a:rPr lang="en-US" sz="2400" dirty="0"/>
              <a:t>token	::= “...” | </a:t>
            </a:r>
            <a:r>
              <a:rPr lang="en-US" sz="2400" dirty="0">
                <a:solidFill>
                  <a:srgbClr val="59CB12"/>
                </a:solidFill>
                <a:latin typeface="Segoe UI Semibold" panose="020B0702040204020203" pitchFamily="34" charset="0"/>
                <a:cs typeface="Segoe UI Semibold" panose="020B0702040204020203" pitchFamily="34" charset="0"/>
              </a:rPr>
              <a:t>true </a:t>
            </a:r>
            <a:r>
              <a:rPr lang="en-US" sz="2400" dirty="0"/>
              <a:t>| </a:t>
            </a:r>
            <a:r>
              <a:rPr lang="en-US" sz="2400" dirty="0">
                <a:solidFill>
                  <a:srgbClr val="59CB12"/>
                </a:solidFill>
                <a:latin typeface="Segoe UI Semibold" panose="020B0702040204020203" pitchFamily="34" charset="0"/>
                <a:cs typeface="Segoe UI Semibold" panose="020B0702040204020203" pitchFamily="34" charset="0"/>
              </a:rPr>
              <a:t>false </a:t>
            </a:r>
            <a:r>
              <a:rPr lang="en-US" sz="2400" dirty="0"/>
              <a:t>| 0 | 1 | ... | ( | ) | , | + | * | ... | </a:t>
            </a:r>
            <a:r>
              <a:rPr lang="en-US" sz="2400" dirty="0" err="1">
                <a:solidFill>
                  <a:srgbClr val="59CB12"/>
                </a:solidFill>
                <a:latin typeface="Segoe UI Semibold" panose="020B0702040204020203" pitchFamily="34" charset="0"/>
                <a:cs typeface="Segoe UI Semibold" panose="020B0702040204020203" pitchFamily="34" charset="0"/>
              </a:rPr>
              <a:t>async</a:t>
            </a:r>
            <a:r>
              <a:rPr lang="en-US" sz="2400" dirty="0"/>
              <a:t> | id |  → id</a:t>
            </a:r>
          </a:p>
        </p:txBody>
      </p:sp>
      <p:sp>
        <p:nvSpPr>
          <p:cNvPr id="6" name="Title 5"/>
          <p:cNvSpPr>
            <a:spLocks noGrp="1"/>
          </p:cNvSpPr>
          <p:nvPr>
            <p:ph type="title"/>
          </p:nvPr>
        </p:nvSpPr>
        <p:spPr>
          <a:xfrm>
            <a:off x="1543050" y="161925"/>
            <a:ext cx="10128250" cy="747713"/>
          </a:xfrm>
        </p:spPr>
        <p:txBody>
          <a:bodyPr/>
          <a:lstStyle/>
          <a:p>
            <a:pPr defTabSz="914363" fontAlgn="auto">
              <a:spcAft>
                <a:spcPts val="0"/>
              </a:spcAft>
              <a:defRPr/>
            </a:pPr>
            <a:r>
              <a:rPr smtClean="0">
                <a:solidFill>
                  <a:schemeClr val="bg1">
                    <a:alpha val="99000"/>
                  </a:schemeClr>
                </a:solidFill>
              </a:rPr>
              <a:t>abstract syntax</a:t>
            </a:r>
            <a:endParaRPr>
              <a:solidFill>
                <a:schemeClr val="bg1">
                  <a:alpha val="99000"/>
                </a:schemeClr>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875" y="1189038"/>
            <a:ext cx="11652250" cy="5211762"/>
          </a:xfrm>
        </p:spPr>
        <p:txBody>
          <a:bodyPr/>
          <a:lstStyle/>
          <a:p>
            <a:pPr defTabSz="914188" fontAlgn="auto">
              <a:spcAft>
                <a:spcPts val="0"/>
              </a:spcAft>
              <a:defRPr/>
            </a:pPr>
            <a:endParaRPr lang="en-US" dirty="0" smtClean="0"/>
          </a:p>
        </p:txBody>
      </p:sp>
      <p:sp>
        <p:nvSpPr>
          <p:cNvPr id="3" name="Title 2"/>
          <p:cNvSpPr>
            <a:spLocks noGrp="1"/>
          </p:cNvSpPr>
          <p:nvPr>
            <p:ph type="title"/>
          </p:nvPr>
        </p:nvSpPr>
        <p:spPr>
          <a:xfrm>
            <a:off x="1270000" y="455613"/>
            <a:ext cx="10128250" cy="747712"/>
          </a:xfrm>
        </p:spPr>
        <p:txBody>
          <a:bodyPr>
            <a:normAutofit fontScale="90000"/>
          </a:bodyPr>
          <a:lstStyle/>
          <a:p>
            <a:pPr defTabSz="914188" fontAlgn="auto">
              <a:spcAft>
                <a:spcPts val="0"/>
              </a:spcAft>
              <a:defRPr/>
            </a:pPr>
            <a:r>
              <a:rPr>
                <a:solidFill>
                  <a:schemeClr val="bg1">
                    <a:alpha val="99000"/>
                  </a:schemeClr>
                </a:solidFill>
              </a:rPr>
              <a:t>Paradigm s</a:t>
            </a:r>
            <a:r>
              <a:rPr>
                <a:solidFill>
                  <a:schemeClr val="bg1">
                    <a:alpha val="99000"/>
                  </a:schemeClr>
                </a:solidFill>
              </a:rPr>
              <a:t>hift: </a:t>
            </a:r>
            <a:r>
              <a:rPr>
                <a:solidFill>
                  <a:schemeClr val="bg1">
                    <a:alpha val="99000"/>
                  </a:schemeClr>
                </a:solidFill>
              </a:rPr>
              <a:t> </a:t>
            </a:r>
            <a:r>
              <a:rPr>
                <a:solidFill>
                  <a:schemeClr val="bg1">
                    <a:alpha val="99000"/>
                  </a:schemeClr>
                </a:solidFill>
              </a:rPr>
              <a:t>from single </a:t>
            </a:r>
            <a:r>
              <a:rPr>
                <a:solidFill>
                  <a:schemeClr val="bg1">
                    <a:alpha val="99000"/>
                  </a:schemeClr>
                </a:solidFill>
              </a:rPr>
              <a:t>computer to </a:t>
            </a:r>
            <a:r>
              <a:rPr>
                <a:solidFill>
                  <a:schemeClr val="bg1">
                    <a:alpha val="99000"/>
                  </a:schemeClr>
                </a:solidFill>
              </a:rPr>
              <a:t>many mobile devices + (cloud</a:t>
            </a:r>
            <a:r>
              <a:rPr>
                <a:solidFill>
                  <a:schemeClr val="bg1">
                    <a:alpha val="99000"/>
                  </a:schemeClr>
                </a:solidFill>
              </a:rPr>
              <a:t>) </a:t>
            </a:r>
            <a:r>
              <a:rPr>
                <a:solidFill>
                  <a:schemeClr val="bg1">
                    <a:alpha val="99000"/>
                  </a:schemeClr>
                </a:solidFill>
              </a:rPr>
              <a:t>clusters</a:t>
            </a:r>
            <a:r>
              <a:rPr>
                <a:solidFill>
                  <a:schemeClr val="bg1">
                    <a:alpha val="99000"/>
                  </a:schemeClr>
                </a:solidFill>
              </a:rPr>
              <a:t/>
            </a:r>
            <a:br>
              <a:rPr>
                <a:solidFill>
                  <a:schemeClr val="bg1">
                    <a:alpha val="99000"/>
                  </a:schemeClr>
                </a:solidFill>
              </a:rPr>
            </a:br>
            <a:endParaRPr>
              <a:solidFill>
                <a:schemeClr val="bg1">
                  <a:alpha val="99000"/>
                </a:schemeClr>
              </a:solidFill>
            </a:endParaRPr>
          </a:p>
        </p:txBody>
      </p:sp>
      <p:grpSp>
        <p:nvGrpSpPr>
          <p:cNvPr id="17" name="Group 16"/>
          <p:cNvGrpSpPr>
            <a:grpSpLocks/>
          </p:cNvGrpSpPr>
          <p:nvPr/>
        </p:nvGrpSpPr>
        <p:grpSpPr bwMode="auto">
          <a:xfrm>
            <a:off x="5713413" y="1724025"/>
            <a:ext cx="2370137" cy="1308100"/>
            <a:chOff x="9465732" y="399107"/>
            <a:chExt cx="2693309" cy="1772371"/>
          </a:xfrm>
        </p:grpSpPr>
        <p:pic>
          <p:nvPicPr>
            <p:cNvPr id="104461" name="Picture 14"/>
            <p:cNvPicPr>
              <a:picLocks noChangeAspect="1"/>
            </p:cNvPicPr>
            <p:nvPr/>
          </p:nvPicPr>
          <p:blipFill>
            <a:blip r:embed="rId3"/>
            <a:srcRect/>
            <a:stretch>
              <a:fillRect/>
            </a:stretch>
          </p:blipFill>
          <p:spPr bwMode="auto">
            <a:xfrm>
              <a:off x="9868037" y="466201"/>
              <a:ext cx="1797526" cy="1587815"/>
            </a:xfrm>
            <a:prstGeom prst="rect">
              <a:avLst/>
            </a:prstGeom>
            <a:noFill/>
            <a:ln w="9525">
              <a:noFill/>
              <a:miter lim="800000"/>
              <a:headEnd/>
              <a:tailEnd/>
            </a:ln>
          </p:spPr>
        </p:pic>
        <p:pic>
          <p:nvPicPr>
            <p:cNvPr id="104462" name="Picture 15"/>
            <p:cNvPicPr>
              <a:picLocks noChangeAspect="1"/>
            </p:cNvPicPr>
            <p:nvPr/>
          </p:nvPicPr>
          <p:blipFill>
            <a:blip r:embed="rId4"/>
            <a:srcRect/>
            <a:stretch>
              <a:fillRect/>
            </a:stretch>
          </p:blipFill>
          <p:spPr bwMode="auto">
            <a:xfrm>
              <a:off x="9465732" y="399107"/>
              <a:ext cx="2693309" cy="1772371"/>
            </a:xfrm>
            <a:prstGeom prst="rect">
              <a:avLst/>
            </a:prstGeom>
            <a:noFill/>
            <a:ln w="9525">
              <a:noFill/>
              <a:miter lim="800000"/>
              <a:headEnd/>
              <a:tailEnd/>
            </a:ln>
          </p:spPr>
        </p:pic>
      </p:grpSp>
      <p:pic>
        <p:nvPicPr>
          <p:cNvPr id="12" name="Picture 11"/>
          <p:cNvPicPr>
            <a:picLocks noChangeAspect="1"/>
          </p:cNvPicPr>
          <p:nvPr/>
        </p:nvPicPr>
        <p:blipFill>
          <a:blip r:embed="rId5"/>
          <a:srcRect/>
          <a:stretch>
            <a:fillRect/>
          </a:stretch>
        </p:blipFill>
        <p:spPr bwMode="auto">
          <a:xfrm>
            <a:off x="8439150" y="1868488"/>
            <a:ext cx="1827213" cy="1828800"/>
          </a:xfrm>
          <a:prstGeom prst="rect">
            <a:avLst/>
          </a:prstGeom>
          <a:noFill/>
          <a:ln w="9525">
            <a:noFill/>
            <a:miter lim="800000"/>
            <a:headEnd/>
            <a:tailEnd/>
          </a:ln>
        </p:spPr>
      </p:pic>
      <p:pic>
        <p:nvPicPr>
          <p:cNvPr id="5" name="Picture 4"/>
          <p:cNvPicPr>
            <a:picLocks noChangeAspect="1"/>
          </p:cNvPicPr>
          <p:nvPr/>
        </p:nvPicPr>
        <p:blipFill rotWithShape="1">
          <a:blip r:embed="rId6" cstate="email">
            <a:extLst>
              <a:ext uri="{28A0092B-C50C-407E-A947-70E740481C1C}"/>
            </a:extLst>
          </a:blip>
          <a:srcRect b="3290"/>
          <a:stretch/>
        </p:blipFill>
        <p:spPr>
          <a:xfrm>
            <a:off x="7765342" y="2363605"/>
            <a:ext cx="4226482" cy="1371405"/>
          </a:xfrm>
          <a:prstGeom prst="roundRect">
            <a:avLst>
              <a:gd name="adj" fmla="val 4342"/>
            </a:avLst>
          </a:prstGeom>
        </p:spPr>
      </p:pic>
      <p:pic>
        <p:nvPicPr>
          <p:cNvPr id="6" name="Picture 5"/>
          <p:cNvPicPr>
            <a:picLocks noChangeAspect="1"/>
          </p:cNvPicPr>
          <p:nvPr/>
        </p:nvPicPr>
        <p:blipFill rotWithShape="1">
          <a:blip r:embed="rId7" cstate="email">
            <a:extLst>
              <a:ext uri="{28A0092B-C50C-407E-A947-70E740481C1C}"/>
            </a:extLst>
          </a:blip>
          <a:srcRect b="6540"/>
          <a:stretch/>
        </p:blipFill>
        <p:spPr>
          <a:xfrm>
            <a:off x="6904176" y="2914842"/>
            <a:ext cx="4373443" cy="1371405"/>
          </a:xfrm>
          <a:prstGeom prst="roundRect">
            <a:avLst>
              <a:gd name="adj" fmla="val 4793"/>
            </a:avLst>
          </a:prstGeom>
        </p:spPr>
      </p:pic>
      <p:pic>
        <p:nvPicPr>
          <p:cNvPr id="7" name="Picture 6"/>
          <p:cNvPicPr>
            <a:picLocks noChangeAspect="1"/>
          </p:cNvPicPr>
          <p:nvPr/>
        </p:nvPicPr>
        <p:blipFill>
          <a:blip r:embed="rId8"/>
          <a:srcRect/>
          <a:stretch>
            <a:fillRect/>
          </a:stretch>
        </p:blipFill>
        <p:spPr bwMode="auto">
          <a:xfrm>
            <a:off x="6561138" y="3465513"/>
            <a:ext cx="3856037" cy="1371600"/>
          </a:xfrm>
          <a:prstGeom prst="rect">
            <a:avLst/>
          </a:prstGeom>
          <a:noFill/>
          <a:ln w="9525">
            <a:noFill/>
            <a:miter lim="800000"/>
            <a:headEnd/>
            <a:tailEnd/>
          </a:ln>
        </p:spPr>
      </p:pic>
      <p:pic>
        <p:nvPicPr>
          <p:cNvPr id="8" name="Picture 7"/>
          <p:cNvPicPr>
            <a:picLocks noChangeAspect="1"/>
          </p:cNvPicPr>
          <p:nvPr/>
        </p:nvPicPr>
        <p:blipFill>
          <a:blip r:embed="rId9"/>
          <a:srcRect/>
          <a:stretch>
            <a:fillRect/>
          </a:stretch>
        </p:blipFill>
        <p:spPr bwMode="auto">
          <a:xfrm>
            <a:off x="6096000" y="4017963"/>
            <a:ext cx="3976688" cy="1370012"/>
          </a:xfrm>
          <a:prstGeom prst="rect">
            <a:avLst/>
          </a:prstGeom>
          <a:noFill/>
          <a:ln w="9525">
            <a:noFill/>
            <a:miter lim="800000"/>
            <a:headEnd/>
            <a:tailEnd/>
          </a:ln>
        </p:spPr>
      </p:pic>
      <p:pic>
        <p:nvPicPr>
          <p:cNvPr id="9" name="Picture 8"/>
          <p:cNvPicPr>
            <a:picLocks noChangeAspect="1"/>
          </p:cNvPicPr>
          <p:nvPr/>
        </p:nvPicPr>
        <p:blipFill rotWithShape="1">
          <a:blip r:embed="rId10" cstate="email">
            <a:extLst>
              <a:ext uri="{28A0092B-C50C-407E-A947-70E740481C1C}"/>
            </a:extLst>
          </a:blip>
          <a:srcRect b="17268"/>
          <a:stretch/>
        </p:blipFill>
        <p:spPr>
          <a:xfrm>
            <a:off x="7735352" y="5388720"/>
            <a:ext cx="1609231" cy="1371405"/>
          </a:xfrm>
          <a:prstGeom prst="roundRect">
            <a:avLst>
              <a:gd name="adj" fmla="val 5975"/>
            </a:avLst>
          </a:prstGeom>
        </p:spPr>
      </p:pic>
      <p:pic>
        <p:nvPicPr>
          <p:cNvPr id="10" name="Picture 9"/>
          <p:cNvPicPr>
            <a:picLocks noChangeAspect="1"/>
          </p:cNvPicPr>
          <p:nvPr/>
        </p:nvPicPr>
        <p:blipFill>
          <a:blip r:embed="rId11" cstate="print">
            <a:extLst>
              <a:ext uri="{28A0092B-C50C-407E-A947-70E740481C1C}"/>
            </a:extLst>
          </a:blip>
          <a:stretch>
            <a:fillRect/>
          </a:stretch>
        </p:blipFill>
        <p:spPr>
          <a:xfrm>
            <a:off x="9786148" y="5253461"/>
            <a:ext cx="1382287" cy="1371405"/>
          </a:xfrm>
          <a:prstGeom prst="roundRect">
            <a:avLst>
              <a:gd name="adj" fmla="val 7119"/>
            </a:avLst>
          </a:prstGeom>
        </p:spPr>
      </p:pic>
      <p:pic>
        <p:nvPicPr>
          <p:cNvPr id="11" name="Picture 2" descr="http://www.blogcdn.com/www.engadget.com/media/2010/10/kindle-for-windows-phone-rm-eng.jpg">
            <a:hlinkClick r:id="rId12"/>
          </p:cNvPr>
          <p:cNvPicPr>
            <a:picLocks noChangeAspect="1" noChangeArrowheads="1"/>
          </p:cNvPicPr>
          <p:nvPr/>
        </p:nvPicPr>
        <p:blipFill>
          <a:blip r:embed="rId13"/>
          <a:srcRect/>
          <a:stretch>
            <a:fillRect/>
          </a:stretch>
        </p:blipFill>
        <p:spPr bwMode="auto">
          <a:xfrm>
            <a:off x="11229975" y="4298950"/>
            <a:ext cx="636588" cy="1371600"/>
          </a:xfrm>
          <a:prstGeom prst="rect">
            <a:avLst/>
          </a:prstGeom>
          <a:noFill/>
          <a:ln w="9525">
            <a:noFill/>
            <a:miter lim="800000"/>
            <a:headEnd/>
            <a:tailEnd/>
          </a:ln>
        </p:spPr>
      </p:pic>
      <p:pic>
        <p:nvPicPr>
          <p:cNvPr id="14" name="Picture 13"/>
          <p:cNvPicPr>
            <a:picLocks noChangeAspect="1"/>
          </p:cNvPicPr>
          <p:nvPr/>
        </p:nvPicPr>
        <p:blipFill>
          <a:blip r:embed="rId14"/>
          <a:srcRect/>
          <a:stretch>
            <a:fillRect/>
          </a:stretch>
        </p:blipFill>
        <p:spPr bwMode="auto">
          <a:xfrm>
            <a:off x="690563" y="3009900"/>
            <a:ext cx="4522787" cy="30146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200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150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p:stCondLst>
                              <p:cond delay="3500"/>
                            </p:stCondLst>
                            <p:childTnLst>
                              <p:par>
                                <p:cTn id="25" presetID="1" presetClass="entr" presetSubtype="0" fill="hold" nodeType="afterEffect">
                                  <p:stCondLst>
                                    <p:cond delay="100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4500"/>
                            </p:stCondLst>
                            <p:childTnLst>
                              <p:par>
                                <p:cTn id="28" presetID="1" presetClass="entr" presetSubtype="0" fill="hold" nodeType="afterEffect">
                                  <p:stCondLst>
                                    <p:cond delay="750"/>
                                  </p:stCondLst>
                                  <p:childTnLst>
                                    <p:set>
                                      <p:cBhvr>
                                        <p:cTn id="29" dur="1" fill="hold">
                                          <p:stCondLst>
                                            <p:cond delay="0"/>
                                          </p:stCondLst>
                                        </p:cTn>
                                        <p:tgtEl>
                                          <p:spTgt spid="9"/>
                                        </p:tgtEl>
                                        <p:attrNameLst>
                                          <p:attrName>style.visibility</p:attrName>
                                        </p:attrNameLst>
                                      </p:cBhvr>
                                      <p:to>
                                        <p:strVal val="visible"/>
                                      </p:to>
                                    </p:set>
                                  </p:childTnLst>
                                </p:cTn>
                              </p:par>
                            </p:childTnLst>
                          </p:cTn>
                        </p:par>
                        <p:par>
                          <p:cTn id="30" fill="hold">
                            <p:stCondLst>
                              <p:cond delay="5250"/>
                            </p:stCondLst>
                            <p:childTnLst>
                              <p:par>
                                <p:cTn id="31" presetID="1" presetClass="entr" presetSubtype="0" fill="hold" nodeType="afterEffect">
                                  <p:stCondLst>
                                    <p:cond delay="50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p:stCondLst>
                              <p:cond delay="5750"/>
                            </p:stCondLst>
                            <p:childTnLst>
                              <p:par>
                                <p:cTn id="34" presetID="1" presetClass="entr" presetSubtype="0" fill="hold" nodeType="afterEffect">
                                  <p:stCondLst>
                                    <p:cond delay="25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161925"/>
            <a:ext cx="10128250" cy="747713"/>
          </a:xfrm>
        </p:spPr>
        <p:txBody>
          <a:bodyPr/>
          <a:lstStyle/>
          <a:p>
            <a:pPr defTabSz="914363" fontAlgn="auto">
              <a:spcAft>
                <a:spcPts val="0"/>
              </a:spcAft>
              <a:defRPr/>
            </a:pPr>
            <a:r>
              <a:rPr smtClean="0">
                <a:solidFill>
                  <a:schemeClr val="bg1">
                    <a:alpha val="99000"/>
                  </a:schemeClr>
                </a:solidFill>
              </a:rPr>
              <a:t>Design considerations</a:t>
            </a:r>
            <a:endParaRPr>
              <a:solidFill>
                <a:schemeClr val="bg1">
                  <a:alpha val="99000"/>
                </a:schemeClr>
              </a:solidFill>
            </a:endParaRPr>
          </a:p>
        </p:txBody>
      </p:sp>
      <p:sp>
        <p:nvSpPr>
          <p:cNvPr id="3" name="Text Placeholder 2"/>
          <p:cNvSpPr>
            <a:spLocks noGrp="1"/>
          </p:cNvSpPr>
          <p:nvPr>
            <p:ph type="body" sz="quarter" idx="10"/>
          </p:nvPr>
        </p:nvSpPr>
        <p:spPr>
          <a:xfrm>
            <a:off x="519248" y="1447799"/>
            <a:ext cx="11151917" cy="5158335"/>
          </a:xfrm>
        </p:spPr>
        <p:txBody>
          <a:bodyPr/>
          <a:lstStyle/>
          <a:p>
            <a:pPr defTabSz="914363" fontAlgn="auto">
              <a:spcAft>
                <a:spcPts val="0"/>
              </a:spcAft>
              <a:defRPr/>
            </a:pPr>
            <a:r>
              <a:rPr lang="en-US" dirty="0" smtClean="0"/>
              <a:t>Familiar imperative block-structured language</a:t>
            </a:r>
          </a:p>
          <a:p>
            <a:pPr lvl="1" defTabSz="914363" fontAlgn="auto">
              <a:spcAft>
                <a:spcPts val="0"/>
              </a:spcAft>
              <a:defRPr/>
            </a:pPr>
            <a:r>
              <a:rPr lang="en-US" dirty="0" smtClean="0"/>
              <a:t>on the path from Scratch to JavaScript</a:t>
            </a:r>
          </a:p>
          <a:p>
            <a:pPr defTabSz="914363" fontAlgn="auto">
              <a:spcAft>
                <a:spcPts val="0"/>
              </a:spcAft>
              <a:defRPr/>
            </a:pPr>
            <a:endParaRPr lang="en-US" dirty="0" smtClean="0"/>
          </a:p>
          <a:p>
            <a:pPr defTabSz="914363" fontAlgn="auto">
              <a:spcAft>
                <a:spcPts val="0"/>
              </a:spcAft>
              <a:defRPr/>
            </a:pPr>
            <a:r>
              <a:rPr lang="en-US" dirty="0" smtClean="0"/>
              <a:t>Touch-friendly syntax and semantics</a:t>
            </a:r>
          </a:p>
          <a:p>
            <a:pPr lvl="1" defTabSz="914363" fontAlgn="auto">
              <a:spcAft>
                <a:spcPts val="0"/>
              </a:spcAft>
              <a:defRPr/>
            </a:pPr>
            <a:r>
              <a:rPr lang="en-US" dirty="0"/>
              <a:t>s</a:t>
            </a:r>
            <a:r>
              <a:rPr lang="en-US" dirty="0" smtClean="0"/>
              <a:t>tatic types for intelligent keyboard</a:t>
            </a:r>
          </a:p>
          <a:p>
            <a:pPr defTabSz="914363" fontAlgn="auto">
              <a:spcAft>
                <a:spcPts val="0"/>
              </a:spcAft>
              <a:defRPr/>
            </a:pPr>
            <a:endParaRPr lang="en-US" dirty="0" smtClean="0"/>
          </a:p>
          <a:p>
            <a:pPr defTabSz="914363" fontAlgn="auto">
              <a:spcAft>
                <a:spcPts val="0"/>
              </a:spcAft>
              <a:defRPr/>
            </a:pPr>
            <a:r>
              <a:rPr lang="en-US" dirty="0" smtClean="0"/>
              <a:t>High-level of abstraction</a:t>
            </a:r>
          </a:p>
          <a:p>
            <a:pPr lvl="1" defTabSz="914363" fontAlgn="auto">
              <a:spcAft>
                <a:spcPts val="0"/>
              </a:spcAft>
              <a:defRPr/>
            </a:pPr>
            <a:r>
              <a:rPr lang="en-US" dirty="0" smtClean="0"/>
              <a:t>do more with less code</a:t>
            </a:r>
          </a:p>
          <a:p>
            <a:pPr defTabSz="914363" fontAlgn="auto">
              <a:spcAft>
                <a:spcPts val="0"/>
              </a:spcAft>
              <a:defRPr/>
            </a:pP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r>
              <a:rPr lang="en-US" smtClean="0"/>
              <a:t>Language abstractions</a:t>
            </a:r>
          </a:p>
        </p:txBody>
      </p:sp>
      <p:sp>
        <p:nvSpPr>
          <p:cNvPr id="3" name="Content Placeholder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b="1" dirty="0" smtClean="0"/>
              <a:t>Boxes</a:t>
            </a:r>
            <a:endParaRPr lang="en-US" dirty="0"/>
          </a:p>
          <a:p>
            <a:pPr lvl="1" fontAlgn="auto">
              <a:spcAft>
                <a:spcPts val="0"/>
              </a:spcAft>
              <a:buFont typeface="Arial" panose="020B0604020202020204" pitchFamily="34" charset="0"/>
              <a:buChar char="•"/>
              <a:defRPr/>
            </a:pPr>
            <a:r>
              <a:rPr lang="en-US" dirty="0" smtClean="0"/>
              <a:t>graphical user interface</a:t>
            </a:r>
          </a:p>
          <a:p>
            <a:pPr lvl="1" fontAlgn="auto">
              <a:spcAft>
                <a:spcPts val="0"/>
              </a:spcAft>
              <a:buFont typeface="Arial" panose="020B0604020202020204" pitchFamily="34" charset="0"/>
              <a:buChar char="•"/>
              <a:defRPr/>
            </a:pPr>
            <a:r>
              <a:rPr lang="en-US" dirty="0"/>
              <a:t>e</a:t>
            </a:r>
            <a:r>
              <a:rPr lang="en-US" dirty="0" smtClean="0"/>
              <a:t>nforces model-view-control pattern</a:t>
            </a:r>
          </a:p>
          <a:p>
            <a:pPr lvl="1" fontAlgn="auto">
              <a:spcAft>
                <a:spcPts val="0"/>
              </a:spcAft>
              <a:buFont typeface="Arial" panose="020B0604020202020204" pitchFamily="34" charset="0"/>
              <a:buChar char="•"/>
              <a:defRPr/>
            </a:pPr>
            <a:r>
              <a:rPr lang="en-US" dirty="0"/>
              <a:t>e</a:t>
            </a:r>
            <a:r>
              <a:rPr lang="en-US" dirty="0" smtClean="0"/>
              <a:t>nables data-driven apps that update in response to changes</a:t>
            </a:r>
          </a:p>
          <a:p>
            <a:pPr lvl="1" fontAlgn="auto">
              <a:spcAft>
                <a:spcPts val="0"/>
              </a:spcAft>
              <a:buFont typeface="Arial" panose="020B0604020202020204" pitchFamily="34" charset="0"/>
              <a:buChar char="•"/>
              <a:defRPr/>
            </a:pPr>
            <a:endParaRPr lang="en-US" dirty="0"/>
          </a:p>
          <a:p>
            <a:pPr fontAlgn="auto">
              <a:spcAft>
                <a:spcPts val="0"/>
              </a:spcAft>
              <a:buFont typeface="Arial" panose="020B0604020202020204" pitchFamily="34" charset="0"/>
              <a:buChar char="•"/>
              <a:defRPr/>
            </a:pPr>
            <a:r>
              <a:rPr lang="en-US" b="1" dirty="0" smtClean="0">
                <a:solidFill>
                  <a:schemeClr val="bg1">
                    <a:lumMod val="85000"/>
                  </a:schemeClr>
                </a:solidFill>
              </a:rPr>
              <a:t>Cloud types</a:t>
            </a:r>
          </a:p>
          <a:p>
            <a:pPr lvl="1" fontAlgn="auto">
              <a:spcAft>
                <a:spcPts val="0"/>
              </a:spcAft>
              <a:buFont typeface="Arial" panose="020B0604020202020204" pitchFamily="34" charset="0"/>
              <a:buChar char="•"/>
              <a:defRPr/>
            </a:pPr>
            <a:r>
              <a:rPr lang="en-US" dirty="0">
                <a:solidFill>
                  <a:schemeClr val="bg1">
                    <a:lumMod val="85000"/>
                  </a:schemeClr>
                </a:solidFill>
              </a:rPr>
              <a:t>s</a:t>
            </a:r>
            <a:r>
              <a:rPr lang="en-US" dirty="0" smtClean="0">
                <a:solidFill>
                  <a:schemeClr val="bg1">
                    <a:lumMod val="85000"/>
                  </a:schemeClr>
                </a:solidFill>
              </a:rPr>
              <a:t>imple abstractions for replicated state</a:t>
            </a:r>
          </a:p>
          <a:p>
            <a:pPr lvl="1" fontAlgn="auto">
              <a:spcAft>
                <a:spcPts val="0"/>
              </a:spcAft>
              <a:buFont typeface="Arial" panose="020B0604020202020204" pitchFamily="34" charset="0"/>
              <a:buChar char="•"/>
              <a:defRPr/>
            </a:pPr>
            <a:r>
              <a:rPr lang="en-US" dirty="0">
                <a:solidFill>
                  <a:schemeClr val="bg1">
                    <a:lumMod val="85000"/>
                  </a:schemeClr>
                </a:solidFill>
              </a:rPr>
              <a:t>p</a:t>
            </a:r>
            <a:r>
              <a:rPr lang="en-US" dirty="0" smtClean="0">
                <a:solidFill>
                  <a:schemeClr val="bg1">
                    <a:lumMod val="85000"/>
                  </a:schemeClr>
                </a:solidFill>
              </a:rPr>
              <a:t>rovides automatic synchronization and merging of updates</a:t>
            </a:r>
          </a:p>
          <a:p>
            <a:pPr lvl="1" fontAlgn="auto">
              <a:spcAft>
                <a:spcPts val="0"/>
              </a:spcAft>
              <a:buFont typeface="Arial" panose="020B0604020202020204" pitchFamily="34" charset="0"/>
              <a:buChar char="•"/>
              <a:defRPr/>
            </a:pPr>
            <a:r>
              <a:rPr lang="en-US" dirty="0" smtClean="0">
                <a:solidFill>
                  <a:schemeClr val="bg1">
                    <a:lumMod val="85000"/>
                  </a:schemeClr>
                </a:solidFill>
              </a:rPr>
              <a:t>enables social apps with sharing</a:t>
            </a:r>
          </a:p>
          <a:p>
            <a:pPr lvl="1" fontAlgn="auto">
              <a:spcAft>
                <a:spcPts val="0"/>
              </a:spcAft>
              <a:buFont typeface="Arial" panose="020B0604020202020204"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Ink 30"/>
          <p:cNvPicPr>
            <a:picLocks noChangeAspect="1" noChangeArrowheads="1"/>
          </p:cNvPicPr>
          <p:nvPr/>
        </p:nvPicPr>
        <p:blipFill>
          <a:blip r:embed="rId2"/>
          <a:srcRect/>
          <a:stretch>
            <a:fillRect/>
          </a:stretch>
        </p:blipFill>
        <p:spPr bwMode="auto">
          <a:xfrm>
            <a:off x="4333875" y="2627313"/>
            <a:ext cx="4013200" cy="121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US" smtClean="0"/>
              <a:t>Language abstractions</a:t>
            </a:r>
          </a:p>
        </p:txBody>
      </p:sp>
      <p:sp>
        <p:nvSpPr>
          <p:cNvPr id="3" name="Content Placeholder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b="1" dirty="0" smtClean="0">
                <a:solidFill>
                  <a:schemeClr val="bg1">
                    <a:lumMod val="85000"/>
                  </a:schemeClr>
                </a:solidFill>
              </a:rPr>
              <a:t>Boxes</a:t>
            </a:r>
            <a:endParaRPr lang="en-US" dirty="0">
              <a:solidFill>
                <a:schemeClr val="bg1">
                  <a:lumMod val="85000"/>
                </a:schemeClr>
              </a:solidFill>
            </a:endParaRPr>
          </a:p>
          <a:p>
            <a:pPr lvl="1" fontAlgn="auto">
              <a:spcAft>
                <a:spcPts val="0"/>
              </a:spcAft>
              <a:buFont typeface="Arial" panose="020B0604020202020204" pitchFamily="34" charset="0"/>
              <a:buChar char="•"/>
              <a:defRPr/>
            </a:pPr>
            <a:r>
              <a:rPr lang="en-US" dirty="0" smtClean="0">
                <a:solidFill>
                  <a:schemeClr val="bg1">
                    <a:lumMod val="85000"/>
                  </a:schemeClr>
                </a:solidFill>
              </a:rPr>
              <a:t>graphical user interface</a:t>
            </a:r>
          </a:p>
          <a:p>
            <a:pPr lvl="1" fontAlgn="auto">
              <a:spcAft>
                <a:spcPts val="0"/>
              </a:spcAft>
              <a:buFont typeface="Arial" panose="020B0604020202020204" pitchFamily="34" charset="0"/>
              <a:buChar char="•"/>
              <a:defRPr/>
            </a:pPr>
            <a:r>
              <a:rPr lang="en-US" dirty="0">
                <a:solidFill>
                  <a:schemeClr val="bg1">
                    <a:lumMod val="85000"/>
                  </a:schemeClr>
                </a:solidFill>
              </a:rPr>
              <a:t>e</a:t>
            </a:r>
            <a:r>
              <a:rPr lang="en-US" dirty="0" smtClean="0">
                <a:solidFill>
                  <a:schemeClr val="bg1">
                    <a:lumMod val="85000"/>
                  </a:schemeClr>
                </a:solidFill>
              </a:rPr>
              <a:t>nforces model-view-control pattern</a:t>
            </a:r>
          </a:p>
          <a:p>
            <a:pPr lvl="1" fontAlgn="auto">
              <a:spcAft>
                <a:spcPts val="0"/>
              </a:spcAft>
              <a:buFont typeface="Arial" panose="020B0604020202020204" pitchFamily="34" charset="0"/>
              <a:buChar char="•"/>
              <a:defRPr/>
            </a:pPr>
            <a:r>
              <a:rPr lang="en-US" dirty="0">
                <a:solidFill>
                  <a:schemeClr val="bg1">
                    <a:lumMod val="85000"/>
                  </a:schemeClr>
                </a:solidFill>
              </a:rPr>
              <a:t>e</a:t>
            </a:r>
            <a:r>
              <a:rPr lang="en-US" dirty="0" smtClean="0">
                <a:solidFill>
                  <a:schemeClr val="bg1">
                    <a:lumMod val="85000"/>
                  </a:schemeClr>
                </a:solidFill>
              </a:rPr>
              <a:t>nables data-driven apps that update in response to changes</a:t>
            </a:r>
          </a:p>
          <a:p>
            <a:pPr lvl="1" fontAlgn="auto">
              <a:spcAft>
                <a:spcPts val="0"/>
              </a:spcAft>
              <a:buFont typeface="Arial" panose="020B0604020202020204" pitchFamily="34" charset="0"/>
              <a:buChar char="•"/>
              <a:defRPr/>
            </a:pPr>
            <a:endParaRPr lang="en-US" dirty="0"/>
          </a:p>
          <a:p>
            <a:pPr fontAlgn="auto">
              <a:spcAft>
                <a:spcPts val="0"/>
              </a:spcAft>
              <a:buFont typeface="Arial" panose="020B0604020202020204" pitchFamily="34" charset="0"/>
              <a:buChar char="•"/>
              <a:defRPr/>
            </a:pPr>
            <a:r>
              <a:rPr lang="en-US" b="1" dirty="0" smtClean="0"/>
              <a:t>Cloud types</a:t>
            </a:r>
          </a:p>
          <a:p>
            <a:pPr lvl="1" fontAlgn="auto">
              <a:spcAft>
                <a:spcPts val="0"/>
              </a:spcAft>
              <a:buFont typeface="Arial" panose="020B0604020202020204" pitchFamily="34" charset="0"/>
              <a:buChar char="•"/>
              <a:defRPr/>
            </a:pPr>
            <a:r>
              <a:rPr lang="en-US" dirty="0"/>
              <a:t>s</a:t>
            </a:r>
            <a:r>
              <a:rPr lang="en-US" dirty="0" smtClean="0"/>
              <a:t>imple abstractions for replicated state</a:t>
            </a:r>
          </a:p>
          <a:p>
            <a:pPr lvl="1" fontAlgn="auto">
              <a:spcAft>
                <a:spcPts val="0"/>
              </a:spcAft>
              <a:buFont typeface="Arial" panose="020B0604020202020204" pitchFamily="34" charset="0"/>
              <a:buChar char="•"/>
              <a:defRPr/>
            </a:pPr>
            <a:r>
              <a:rPr lang="en-US" dirty="0"/>
              <a:t>p</a:t>
            </a:r>
            <a:r>
              <a:rPr lang="en-US" dirty="0" smtClean="0"/>
              <a:t>rovides automatic synchronization and merging of updates</a:t>
            </a:r>
          </a:p>
          <a:p>
            <a:pPr lvl="1" fontAlgn="auto">
              <a:spcAft>
                <a:spcPts val="0"/>
              </a:spcAft>
              <a:buFont typeface="Arial" panose="020B0604020202020204" pitchFamily="34" charset="0"/>
              <a:buChar char="•"/>
              <a:defRPr/>
            </a:pPr>
            <a:r>
              <a:rPr lang="en-US" dirty="0" smtClean="0"/>
              <a:t>enables social apps with sharing</a:t>
            </a:r>
          </a:p>
          <a:p>
            <a:pPr lvl="1" fontAlgn="auto">
              <a:spcAft>
                <a:spcPts val="0"/>
              </a:spcAft>
              <a:buFont typeface="Arial" panose="020B0604020202020204"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475" y="174625"/>
            <a:ext cx="8229600" cy="792163"/>
          </a:xfrm>
        </p:spPr>
        <p:txBody>
          <a:bodyPr/>
          <a:lstStyle/>
          <a:p>
            <a:pPr defTabSz="914188" fontAlgn="auto">
              <a:spcAft>
                <a:spcPts val="0"/>
              </a:spcAft>
              <a:defRPr/>
            </a:pPr>
            <a:r>
              <a:rPr>
                <a:solidFill>
                  <a:schemeClr val="bg1">
                    <a:alpha val="99000"/>
                  </a:schemeClr>
                </a:solidFill>
              </a:rPr>
              <a:t>TouchDevelop and </a:t>
            </a:r>
            <a:r>
              <a:rPr b="1">
                <a:solidFill>
                  <a:schemeClr val="bg1">
                    <a:alpha val="99000"/>
                  </a:schemeClr>
                </a:solidFill>
              </a:rPr>
              <a:t>c</a:t>
            </a:r>
            <a:r>
              <a:rPr b="1">
                <a:solidFill>
                  <a:schemeClr val="bg1">
                    <a:alpha val="99000"/>
                  </a:schemeClr>
                </a:solidFill>
              </a:rPr>
              <a:t>loud types</a:t>
            </a:r>
            <a:endParaRPr b="1">
              <a:solidFill>
                <a:schemeClr val="bg1">
                  <a:alpha val="99000"/>
                </a:schemeClr>
              </a:solidFill>
            </a:endParaRPr>
          </a:p>
        </p:txBody>
      </p:sp>
      <p:sp>
        <p:nvSpPr>
          <p:cNvPr id="16" name="TextBox 15"/>
          <p:cNvSpPr txBox="1">
            <a:spLocks noChangeArrowheads="1"/>
          </p:cNvSpPr>
          <p:nvPr/>
        </p:nvSpPr>
        <p:spPr bwMode="auto">
          <a:xfrm>
            <a:off x="2401888" y="1143000"/>
            <a:ext cx="8828087" cy="830263"/>
          </a:xfrm>
          <a:prstGeom prst="rect">
            <a:avLst/>
          </a:prstGeom>
          <a:noFill/>
          <a:ln w="9525">
            <a:noFill/>
            <a:miter lim="800000"/>
            <a:headEnd/>
            <a:tailEnd/>
          </a:ln>
        </p:spPr>
        <p:txBody>
          <a:bodyPr wrap="none">
            <a:spAutoFit/>
          </a:bodyPr>
          <a:lstStyle/>
          <a:p>
            <a:r>
              <a:rPr lang="en-US" sz="2400" b="1">
                <a:solidFill>
                  <a:srgbClr val="000000"/>
                </a:solidFill>
                <a:latin typeface="Segoe UI" pitchFamily="34" charset="0"/>
              </a:rPr>
              <a:t>TouchDevelop is itself </a:t>
            </a:r>
            <a:r>
              <a:rPr lang="en-US" sz="2400">
                <a:solidFill>
                  <a:srgbClr val="000000"/>
                </a:solidFill>
                <a:latin typeface="Segoe UI" pitchFamily="34" charset="0"/>
              </a:rPr>
              <a:t>a distributed application:</a:t>
            </a:r>
          </a:p>
          <a:p>
            <a:r>
              <a:rPr lang="en-US" sz="2400">
                <a:solidFill>
                  <a:srgbClr val="000000"/>
                </a:solidFill>
                <a:latin typeface="Segoe UI" pitchFamily="34" charset="0"/>
              </a:rPr>
              <a:t>develop on everything </a:t>
            </a:r>
            <a:r>
              <a:rPr lang="en-US" sz="2400">
                <a:solidFill>
                  <a:srgbClr val="006600"/>
                </a:solidFill>
                <a:latin typeface="Segoe UI" pitchFamily="34" charset="0"/>
              </a:rPr>
              <a:t>(PC,tablet,phone,service) </a:t>
            </a:r>
            <a:r>
              <a:rPr lang="en-US" sz="2400">
                <a:solidFill>
                  <a:srgbClr val="FF0000"/>
                </a:solidFill>
                <a:latin typeface="Segoe UI" pitchFamily="34" charset="0"/>
              </a:rPr>
              <a:t>simultaneously</a:t>
            </a:r>
            <a:endParaRPr lang="en-US" sz="2400">
              <a:solidFill>
                <a:srgbClr val="000000"/>
              </a:solidFill>
              <a:latin typeface="Segoe UI" pitchFamily="34" charset="0"/>
            </a:endParaRPr>
          </a:p>
        </p:txBody>
      </p:sp>
      <p:sp>
        <p:nvSpPr>
          <p:cNvPr id="18" name="TextBox 17"/>
          <p:cNvSpPr txBox="1">
            <a:spLocks noChangeArrowheads="1"/>
          </p:cNvSpPr>
          <p:nvPr/>
        </p:nvSpPr>
        <p:spPr bwMode="auto">
          <a:xfrm>
            <a:off x="2438400" y="4117975"/>
            <a:ext cx="8843963" cy="831850"/>
          </a:xfrm>
          <a:prstGeom prst="rect">
            <a:avLst/>
          </a:prstGeom>
          <a:noFill/>
          <a:ln w="9525">
            <a:noFill/>
            <a:miter lim="800000"/>
            <a:headEnd/>
            <a:tailEnd/>
          </a:ln>
        </p:spPr>
        <p:txBody>
          <a:bodyPr wrap="none">
            <a:spAutoFit/>
          </a:bodyPr>
          <a:lstStyle/>
          <a:p>
            <a:r>
              <a:rPr lang="en-US" sz="2400" b="1">
                <a:solidFill>
                  <a:srgbClr val="000000"/>
                </a:solidFill>
                <a:latin typeface="Segoe UI" pitchFamily="34" charset="0"/>
              </a:rPr>
              <a:t>Cloud types let you easily develop </a:t>
            </a:r>
            <a:r>
              <a:rPr lang="en-US" sz="2400">
                <a:solidFill>
                  <a:srgbClr val="000000"/>
                </a:solidFill>
                <a:latin typeface="Segoe UI" pitchFamily="34" charset="0"/>
              </a:rPr>
              <a:t>distributed applications:</a:t>
            </a:r>
          </a:p>
          <a:p>
            <a:r>
              <a:rPr lang="en-US" sz="2400">
                <a:solidFill>
                  <a:srgbClr val="000000"/>
                </a:solidFill>
                <a:latin typeface="Segoe UI" pitchFamily="34" charset="0"/>
              </a:rPr>
              <a:t>Write apps that run on </a:t>
            </a:r>
            <a:r>
              <a:rPr lang="en-US" sz="2400">
                <a:solidFill>
                  <a:srgbClr val="006600"/>
                </a:solidFill>
                <a:latin typeface="Segoe UI" pitchFamily="34" charset="0"/>
              </a:rPr>
              <a:t>(PC,tablet,phone,service)</a:t>
            </a:r>
            <a:r>
              <a:rPr lang="en-US" sz="2400">
                <a:solidFill>
                  <a:srgbClr val="000000"/>
                </a:solidFill>
                <a:latin typeface="Segoe UI" pitchFamily="34" charset="0"/>
              </a:rPr>
              <a:t> </a:t>
            </a:r>
            <a:r>
              <a:rPr lang="en-US" sz="2400">
                <a:solidFill>
                  <a:srgbClr val="FF0000"/>
                </a:solidFill>
                <a:latin typeface="Segoe UI" pitchFamily="34" charset="0"/>
              </a:rPr>
              <a:t>simultaneously</a:t>
            </a:r>
            <a:endParaRPr lang="en-US" sz="2400">
              <a:solidFill>
                <a:srgbClr val="000000"/>
              </a:solidFill>
              <a:latin typeface="Segoe UI" pitchFamily="34" charset="0"/>
            </a:endParaRPr>
          </a:p>
        </p:txBody>
      </p:sp>
      <p:pic>
        <p:nvPicPr>
          <p:cNvPr id="19" name="Picture 16" descr="Samsung Windows 8 tablet"/>
          <p:cNvPicPr>
            <a:picLocks noChangeAspect="1" noChangeArrowheads="1"/>
          </p:cNvPicPr>
          <p:nvPr/>
        </p:nvPicPr>
        <p:blipFill>
          <a:blip r:embed="rId2"/>
          <a:srcRect l="7233" t="6902" r="7121" b="10971"/>
          <a:stretch>
            <a:fillRect/>
          </a:stretch>
        </p:blipFill>
        <p:spPr bwMode="auto">
          <a:xfrm>
            <a:off x="6169025" y="2366963"/>
            <a:ext cx="1374775" cy="939800"/>
          </a:xfrm>
          <a:prstGeom prst="rect">
            <a:avLst/>
          </a:prstGeom>
          <a:noFill/>
          <a:ln w="9525">
            <a:noFill/>
            <a:miter lim="800000"/>
            <a:headEnd/>
            <a:tailEnd/>
          </a:ln>
        </p:spPr>
      </p:pic>
      <p:pic>
        <p:nvPicPr>
          <p:cNvPr id="20" name="Picture 19"/>
          <p:cNvPicPr>
            <a:picLocks noChangeAspect="1"/>
          </p:cNvPicPr>
          <p:nvPr/>
        </p:nvPicPr>
        <p:blipFill>
          <a:blip r:embed="rId3"/>
          <a:srcRect l="39166" t="20833" r="39166" b="11552"/>
          <a:stretch>
            <a:fillRect/>
          </a:stretch>
        </p:blipFill>
        <p:spPr bwMode="auto">
          <a:xfrm>
            <a:off x="2984500" y="2327275"/>
            <a:ext cx="520700" cy="1020763"/>
          </a:xfrm>
          <a:prstGeom prst="rect">
            <a:avLst/>
          </a:prstGeom>
          <a:noFill/>
          <a:ln w="9525">
            <a:noFill/>
            <a:miter lim="800000"/>
            <a:headEnd/>
            <a:tailEnd/>
          </a:ln>
        </p:spPr>
      </p:pic>
      <p:pic>
        <p:nvPicPr>
          <p:cNvPr id="21" name="Picture 20"/>
          <p:cNvPicPr>
            <a:picLocks noChangeAspect="1"/>
          </p:cNvPicPr>
          <p:nvPr/>
        </p:nvPicPr>
        <p:blipFill>
          <a:blip r:embed="rId4"/>
          <a:srcRect l="25554" t="1111" r="23334" b="1111"/>
          <a:stretch>
            <a:fillRect/>
          </a:stretch>
        </p:blipFill>
        <p:spPr bwMode="auto">
          <a:xfrm>
            <a:off x="3589338" y="2341563"/>
            <a:ext cx="525462" cy="1004887"/>
          </a:xfrm>
          <a:prstGeom prst="rect">
            <a:avLst/>
          </a:prstGeom>
          <a:noFill/>
          <a:ln w="9525">
            <a:noFill/>
            <a:miter lim="800000"/>
            <a:headEnd/>
            <a:tailEnd/>
          </a:ln>
        </p:spPr>
      </p:pic>
      <p:pic>
        <p:nvPicPr>
          <p:cNvPr id="22" name="Picture 21"/>
          <p:cNvPicPr>
            <a:picLocks noChangeAspect="1"/>
          </p:cNvPicPr>
          <p:nvPr/>
        </p:nvPicPr>
        <p:blipFill>
          <a:blip r:embed="rId5"/>
          <a:srcRect l="27354" t="2612" r="25090" b="2612"/>
          <a:stretch>
            <a:fillRect/>
          </a:stretch>
        </p:blipFill>
        <p:spPr bwMode="auto">
          <a:xfrm>
            <a:off x="4121150" y="2354263"/>
            <a:ext cx="527050" cy="1003300"/>
          </a:xfrm>
          <a:prstGeom prst="rect">
            <a:avLst/>
          </a:prstGeom>
          <a:noFill/>
          <a:ln w="9525">
            <a:noFill/>
            <a:miter lim="800000"/>
            <a:headEnd/>
            <a:tailEnd/>
          </a:ln>
        </p:spPr>
      </p:pic>
      <p:pic>
        <p:nvPicPr>
          <p:cNvPr id="23" name="Picture 22"/>
          <p:cNvPicPr>
            <a:picLocks noChangeAspect="1"/>
          </p:cNvPicPr>
          <p:nvPr/>
        </p:nvPicPr>
        <p:blipFill>
          <a:blip r:embed="rId6"/>
          <a:srcRect l="7408" t="5135" r="5556" b="5135"/>
          <a:stretch>
            <a:fillRect/>
          </a:stretch>
        </p:blipFill>
        <p:spPr bwMode="auto">
          <a:xfrm>
            <a:off x="4687888" y="2341563"/>
            <a:ext cx="1406525" cy="1077912"/>
          </a:xfrm>
          <a:prstGeom prst="rect">
            <a:avLst/>
          </a:prstGeom>
          <a:noFill/>
          <a:ln w="9525">
            <a:noFill/>
            <a:miter lim="800000"/>
            <a:headEnd/>
            <a:tailEnd/>
          </a:ln>
        </p:spPr>
      </p:pic>
      <p:pic>
        <p:nvPicPr>
          <p:cNvPr id="24" name="Picture 23"/>
          <p:cNvPicPr>
            <a:picLocks noChangeAspect="1"/>
          </p:cNvPicPr>
          <p:nvPr/>
        </p:nvPicPr>
        <p:blipFill>
          <a:blip r:embed="rId7"/>
          <a:srcRect/>
          <a:stretch>
            <a:fillRect/>
          </a:stretch>
        </p:blipFill>
        <p:spPr bwMode="auto">
          <a:xfrm>
            <a:off x="7545388" y="2066925"/>
            <a:ext cx="3013075" cy="1782763"/>
          </a:xfrm>
          <a:prstGeom prst="rect">
            <a:avLst/>
          </a:prstGeom>
          <a:noFill/>
          <a:ln w="9525">
            <a:noFill/>
            <a:miter lim="800000"/>
            <a:headEnd/>
            <a:tailEnd/>
          </a:ln>
        </p:spPr>
      </p:pic>
      <p:pic>
        <p:nvPicPr>
          <p:cNvPr id="25" name="Picture 24"/>
          <p:cNvPicPr>
            <a:picLocks noChangeAspect="1"/>
          </p:cNvPicPr>
          <p:nvPr/>
        </p:nvPicPr>
        <p:blipFill>
          <a:blip r:embed="rId8"/>
          <a:srcRect/>
          <a:stretch>
            <a:fillRect/>
          </a:stretch>
        </p:blipFill>
        <p:spPr bwMode="auto">
          <a:xfrm>
            <a:off x="8902700" y="2273300"/>
            <a:ext cx="606425" cy="606425"/>
          </a:xfrm>
          <a:prstGeom prst="rect">
            <a:avLst/>
          </a:prstGeom>
          <a:noFill/>
          <a:ln w="9525">
            <a:noFill/>
            <a:miter lim="800000"/>
            <a:headEnd/>
            <a:tailEnd/>
          </a:ln>
        </p:spPr>
      </p:pic>
      <p:pic>
        <p:nvPicPr>
          <p:cNvPr id="26" name="Picture 16" descr="Samsung Windows 8 tablet"/>
          <p:cNvPicPr>
            <a:picLocks noChangeAspect="1" noChangeArrowheads="1"/>
          </p:cNvPicPr>
          <p:nvPr/>
        </p:nvPicPr>
        <p:blipFill>
          <a:blip r:embed="rId2"/>
          <a:srcRect l="7233" t="6902" r="7121" b="10971"/>
          <a:stretch>
            <a:fillRect/>
          </a:stretch>
        </p:blipFill>
        <p:spPr bwMode="auto">
          <a:xfrm>
            <a:off x="6092825" y="5389563"/>
            <a:ext cx="1374775" cy="941387"/>
          </a:xfrm>
          <a:prstGeom prst="rect">
            <a:avLst/>
          </a:prstGeom>
          <a:noFill/>
          <a:ln w="9525">
            <a:noFill/>
            <a:miter lim="800000"/>
            <a:headEnd/>
            <a:tailEnd/>
          </a:ln>
        </p:spPr>
      </p:pic>
      <p:pic>
        <p:nvPicPr>
          <p:cNvPr id="27" name="Picture 26"/>
          <p:cNvPicPr>
            <a:picLocks noChangeAspect="1"/>
          </p:cNvPicPr>
          <p:nvPr/>
        </p:nvPicPr>
        <p:blipFill>
          <a:blip r:embed="rId3"/>
          <a:srcRect l="39166" t="20833" r="39166" b="11552"/>
          <a:stretch>
            <a:fillRect/>
          </a:stretch>
        </p:blipFill>
        <p:spPr bwMode="auto">
          <a:xfrm>
            <a:off x="2908300" y="5349875"/>
            <a:ext cx="520700" cy="1020763"/>
          </a:xfrm>
          <a:prstGeom prst="rect">
            <a:avLst/>
          </a:prstGeom>
          <a:noFill/>
          <a:ln w="9525">
            <a:noFill/>
            <a:miter lim="800000"/>
            <a:headEnd/>
            <a:tailEnd/>
          </a:ln>
        </p:spPr>
      </p:pic>
      <p:pic>
        <p:nvPicPr>
          <p:cNvPr id="28" name="Picture 27"/>
          <p:cNvPicPr>
            <a:picLocks noChangeAspect="1"/>
          </p:cNvPicPr>
          <p:nvPr/>
        </p:nvPicPr>
        <p:blipFill>
          <a:blip r:embed="rId4"/>
          <a:srcRect l="25554" t="1111" r="23334" b="1111"/>
          <a:stretch>
            <a:fillRect/>
          </a:stretch>
        </p:blipFill>
        <p:spPr bwMode="auto">
          <a:xfrm>
            <a:off x="3513138" y="5364163"/>
            <a:ext cx="525462" cy="1004887"/>
          </a:xfrm>
          <a:prstGeom prst="rect">
            <a:avLst/>
          </a:prstGeom>
          <a:noFill/>
          <a:ln w="9525">
            <a:noFill/>
            <a:miter lim="800000"/>
            <a:headEnd/>
            <a:tailEnd/>
          </a:ln>
        </p:spPr>
      </p:pic>
      <p:pic>
        <p:nvPicPr>
          <p:cNvPr id="29" name="Picture 28"/>
          <p:cNvPicPr>
            <a:picLocks noChangeAspect="1"/>
          </p:cNvPicPr>
          <p:nvPr/>
        </p:nvPicPr>
        <p:blipFill>
          <a:blip r:embed="rId5"/>
          <a:srcRect l="27354" t="2612" r="25090" b="2612"/>
          <a:stretch>
            <a:fillRect/>
          </a:stretch>
        </p:blipFill>
        <p:spPr bwMode="auto">
          <a:xfrm>
            <a:off x="4044950" y="5376863"/>
            <a:ext cx="527050" cy="1004887"/>
          </a:xfrm>
          <a:prstGeom prst="rect">
            <a:avLst/>
          </a:prstGeom>
          <a:noFill/>
          <a:ln w="9525">
            <a:noFill/>
            <a:miter lim="800000"/>
            <a:headEnd/>
            <a:tailEnd/>
          </a:ln>
        </p:spPr>
      </p:pic>
      <p:pic>
        <p:nvPicPr>
          <p:cNvPr id="30" name="Picture 29"/>
          <p:cNvPicPr>
            <a:picLocks noChangeAspect="1"/>
          </p:cNvPicPr>
          <p:nvPr/>
        </p:nvPicPr>
        <p:blipFill>
          <a:blip r:embed="rId6"/>
          <a:srcRect l="7408" t="5135" r="5556" b="5135"/>
          <a:stretch>
            <a:fillRect/>
          </a:stretch>
        </p:blipFill>
        <p:spPr bwMode="auto">
          <a:xfrm>
            <a:off x="4611688" y="5364163"/>
            <a:ext cx="1406525" cy="1077912"/>
          </a:xfrm>
          <a:prstGeom prst="rect">
            <a:avLst/>
          </a:prstGeom>
          <a:noFill/>
          <a:ln w="9525">
            <a:noFill/>
            <a:miter lim="800000"/>
            <a:headEnd/>
            <a:tailEnd/>
          </a:ln>
        </p:spPr>
      </p:pic>
      <p:pic>
        <p:nvPicPr>
          <p:cNvPr id="31" name="Picture 30"/>
          <p:cNvPicPr>
            <a:picLocks noChangeAspect="1"/>
          </p:cNvPicPr>
          <p:nvPr/>
        </p:nvPicPr>
        <p:blipFill>
          <a:blip r:embed="rId7"/>
          <a:srcRect/>
          <a:stretch>
            <a:fillRect/>
          </a:stretch>
        </p:blipFill>
        <p:spPr bwMode="auto">
          <a:xfrm>
            <a:off x="7489825" y="5089525"/>
            <a:ext cx="3013075" cy="1782763"/>
          </a:xfrm>
          <a:prstGeom prst="rect">
            <a:avLst/>
          </a:prstGeom>
          <a:noFill/>
          <a:ln w="9525">
            <a:noFill/>
            <a:miter lim="800000"/>
            <a:headEnd/>
            <a:tailEnd/>
          </a:ln>
        </p:spPr>
      </p:pic>
      <p:pic>
        <p:nvPicPr>
          <p:cNvPr id="32" name="Picture 31"/>
          <p:cNvPicPr>
            <a:picLocks noChangeAspect="1"/>
          </p:cNvPicPr>
          <p:nvPr/>
        </p:nvPicPr>
        <p:blipFill>
          <a:blip r:embed="rId8"/>
          <a:srcRect/>
          <a:stretch>
            <a:fillRect/>
          </a:stretch>
        </p:blipFill>
        <p:spPr bwMode="auto">
          <a:xfrm>
            <a:off x="8848725" y="5297488"/>
            <a:ext cx="604838" cy="604837"/>
          </a:xfrm>
          <a:prstGeom prst="rect">
            <a:avLst/>
          </a:prstGeom>
          <a:noFill/>
          <a:ln w="9525">
            <a:noFill/>
            <a:miter lim="800000"/>
            <a:headEnd/>
            <a:tailEnd/>
          </a:ln>
        </p:spPr>
      </p:pic>
      <p:pic>
        <p:nvPicPr>
          <p:cNvPr id="33" name="Picture 32"/>
          <p:cNvPicPr>
            <a:picLocks noChangeAspect="1"/>
          </p:cNvPicPr>
          <p:nvPr/>
        </p:nvPicPr>
        <p:blipFill>
          <a:blip r:embed="rId9"/>
          <a:srcRect l="2509" t="-2103" r="59859" b="10120"/>
          <a:stretch>
            <a:fillRect/>
          </a:stretch>
        </p:blipFill>
        <p:spPr bwMode="auto">
          <a:xfrm>
            <a:off x="3011488" y="2452688"/>
            <a:ext cx="482600" cy="758825"/>
          </a:xfrm>
          <a:prstGeom prst="rect">
            <a:avLst/>
          </a:prstGeom>
          <a:noFill/>
          <a:ln w="9525">
            <a:noFill/>
            <a:miter lim="800000"/>
            <a:headEnd/>
            <a:tailEnd/>
          </a:ln>
        </p:spPr>
      </p:pic>
      <p:pic>
        <p:nvPicPr>
          <p:cNvPr id="34" name="Picture 33"/>
          <p:cNvPicPr>
            <a:picLocks noChangeAspect="1"/>
          </p:cNvPicPr>
          <p:nvPr/>
        </p:nvPicPr>
        <p:blipFill>
          <a:blip r:embed="rId10"/>
          <a:srcRect l="2509" t="-2103" r="59859" b="10120"/>
          <a:stretch>
            <a:fillRect/>
          </a:stretch>
        </p:blipFill>
        <p:spPr bwMode="auto">
          <a:xfrm>
            <a:off x="3630613" y="2427288"/>
            <a:ext cx="425450" cy="784225"/>
          </a:xfrm>
          <a:prstGeom prst="rect">
            <a:avLst/>
          </a:prstGeom>
          <a:noFill/>
          <a:ln w="9525">
            <a:noFill/>
            <a:miter lim="800000"/>
            <a:headEnd/>
            <a:tailEnd/>
          </a:ln>
        </p:spPr>
      </p:pic>
      <p:pic>
        <p:nvPicPr>
          <p:cNvPr id="35" name="Picture 34"/>
          <p:cNvPicPr>
            <a:picLocks noChangeAspect="1"/>
          </p:cNvPicPr>
          <p:nvPr/>
        </p:nvPicPr>
        <p:blipFill>
          <a:blip r:embed="rId11"/>
          <a:srcRect l="2509" t="-2103" r="59859" b="10120"/>
          <a:stretch>
            <a:fillRect/>
          </a:stretch>
        </p:blipFill>
        <p:spPr bwMode="auto">
          <a:xfrm>
            <a:off x="4160838" y="2500313"/>
            <a:ext cx="452437" cy="711200"/>
          </a:xfrm>
          <a:prstGeom prst="rect">
            <a:avLst/>
          </a:prstGeom>
          <a:noFill/>
          <a:ln w="9525">
            <a:noFill/>
            <a:miter lim="800000"/>
            <a:headEnd/>
            <a:tailEnd/>
          </a:ln>
        </p:spPr>
      </p:pic>
      <p:pic>
        <p:nvPicPr>
          <p:cNvPr id="37" name="Picture 36"/>
          <p:cNvPicPr>
            <a:picLocks noChangeAspect="1"/>
          </p:cNvPicPr>
          <p:nvPr/>
        </p:nvPicPr>
        <p:blipFill>
          <a:blip r:embed="rId12"/>
          <a:srcRect r="11134"/>
          <a:stretch>
            <a:fillRect/>
          </a:stretch>
        </p:blipFill>
        <p:spPr bwMode="auto">
          <a:xfrm>
            <a:off x="4811713" y="2492375"/>
            <a:ext cx="1128712" cy="814388"/>
          </a:xfrm>
          <a:prstGeom prst="rect">
            <a:avLst/>
          </a:prstGeom>
          <a:noFill/>
          <a:ln w="9525">
            <a:noFill/>
            <a:miter lim="800000"/>
            <a:headEnd/>
            <a:tailEnd/>
          </a:ln>
        </p:spPr>
      </p:pic>
      <p:pic>
        <p:nvPicPr>
          <p:cNvPr id="38" name="Picture 37"/>
          <p:cNvPicPr>
            <a:picLocks noChangeAspect="1"/>
          </p:cNvPicPr>
          <p:nvPr/>
        </p:nvPicPr>
        <p:blipFill>
          <a:blip r:embed="rId13"/>
          <a:srcRect l="2" r="3078"/>
          <a:stretch>
            <a:fillRect/>
          </a:stretch>
        </p:blipFill>
        <p:spPr bwMode="auto">
          <a:xfrm>
            <a:off x="6242050" y="2452688"/>
            <a:ext cx="1146175" cy="758825"/>
          </a:xfrm>
          <a:prstGeom prst="rect">
            <a:avLst/>
          </a:prstGeom>
          <a:noFill/>
          <a:ln w="9525">
            <a:noFill/>
            <a:miter lim="800000"/>
            <a:headEnd/>
            <a:tailEnd/>
          </a:ln>
        </p:spPr>
      </p:pic>
      <p:pic>
        <p:nvPicPr>
          <p:cNvPr id="39" name="Picture 38"/>
          <p:cNvPicPr>
            <a:picLocks noChangeAspect="1"/>
          </p:cNvPicPr>
          <p:nvPr/>
        </p:nvPicPr>
        <p:blipFill>
          <a:blip r:embed="rId14"/>
          <a:srcRect l="2" r="3078"/>
          <a:stretch>
            <a:fillRect/>
          </a:stretch>
        </p:blipFill>
        <p:spPr bwMode="auto">
          <a:xfrm>
            <a:off x="8610600" y="2255838"/>
            <a:ext cx="1098550" cy="728662"/>
          </a:xfrm>
          <a:prstGeom prst="rect">
            <a:avLst/>
          </a:prstGeom>
          <a:noFill/>
          <a:ln w="9525">
            <a:noFill/>
            <a:miter lim="800000"/>
            <a:headEnd/>
            <a:tailEnd/>
          </a:ln>
        </p:spPr>
      </p:pic>
      <p:pic>
        <p:nvPicPr>
          <p:cNvPr id="40" name="Picture 39"/>
          <p:cNvPicPr>
            <a:picLocks noChangeAspect="1"/>
          </p:cNvPicPr>
          <p:nvPr/>
        </p:nvPicPr>
        <p:blipFill>
          <a:blip r:embed="rId15"/>
          <a:srcRect l="3285" t="14789" r="3285" b="9155"/>
          <a:stretch>
            <a:fillRect/>
          </a:stretch>
        </p:blipFill>
        <p:spPr bwMode="auto">
          <a:xfrm>
            <a:off x="2976563" y="5519738"/>
            <a:ext cx="401637" cy="681037"/>
          </a:xfrm>
          <a:prstGeom prst="rect">
            <a:avLst/>
          </a:prstGeom>
          <a:noFill/>
          <a:ln w="9525">
            <a:noFill/>
            <a:miter lim="800000"/>
            <a:headEnd/>
            <a:tailEnd/>
          </a:ln>
        </p:spPr>
      </p:pic>
      <p:pic>
        <p:nvPicPr>
          <p:cNvPr id="41" name="Picture 40"/>
          <p:cNvPicPr>
            <a:picLocks noChangeAspect="1"/>
          </p:cNvPicPr>
          <p:nvPr/>
        </p:nvPicPr>
        <p:blipFill>
          <a:blip r:embed="rId15"/>
          <a:srcRect l="3285" t="14789" r="3285" b="9155"/>
          <a:stretch>
            <a:fillRect/>
          </a:stretch>
        </p:blipFill>
        <p:spPr bwMode="auto">
          <a:xfrm>
            <a:off x="3560763" y="5457825"/>
            <a:ext cx="403225" cy="742950"/>
          </a:xfrm>
          <a:prstGeom prst="rect">
            <a:avLst/>
          </a:prstGeom>
          <a:noFill/>
          <a:ln w="9525">
            <a:noFill/>
            <a:miter lim="800000"/>
            <a:headEnd/>
            <a:tailEnd/>
          </a:ln>
        </p:spPr>
      </p:pic>
      <p:pic>
        <p:nvPicPr>
          <p:cNvPr id="42" name="Picture 41"/>
          <p:cNvPicPr>
            <a:picLocks noChangeAspect="1"/>
          </p:cNvPicPr>
          <p:nvPr/>
        </p:nvPicPr>
        <p:blipFill>
          <a:blip r:embed="rId15"/>
          <a:srcRect l="3285" t="14789" r="3285" b="9155"/>
          <a:stretch>
            <a:fillRect/>
          </a:stretch>
        </p:blipFill>
        <p:spPr bwMode="auto">
          <a:xfrm>
            <a:off x="4108450" y="5535613"/>
            <a:ext cx="403225" cy="679450"/>
          </a:xfrm>
          <a:prstGeom prst="rect">
            <a:avLst/>
          </a:prstGeom>
          <a:noFill/>
          <a:ln w="9525">
            <a:noFill/>
            <a:miter lim="800000"/>
            <a:headEnd/>
            <a:tailEnd/>
          </a:ln>
        </p:spPr>
      </p:pic>
      <p:pic>
        <p:nvPicPr>
          <p:cNvPr id="43" name="Picture 42"/>
          <p:cNvPicPr>
            <a:picLocks noChangeAspect="1"/>
          </p:cNvPicPr>
          <p:nvPr/>
        </p:nvPicPr>
        <p:blipFill>
          <a:blip r:embed="rId16"/>
          <a:srcRect l="1637" t="12408" r="1637" b="6535"/>
          <a:stretch>
            <a:fillRect/>
          </a:stretch>
        </p:blipFill>
        <p:spPr bwMode="auto">
          <a:xfrm>
            <a:off x="4700588" y="5445125"/>
            <a:ext cx="1239837" cy="890588"/>
          </a:xfrm>
          <a:prstGeom prst="rect">
            <a:avLst/>
          </a:prstGeom>
          <a:noFill/>
          <a:ln w="9525">
            <a:noFill/>
            <a:miter lim="800000"/>
            <a:headEnd/>
            <a:tailEnd/>
          </a:ln>
        </p:spPr>
      </p:pic>
      <p:pic>
        <p:nvPicPr>
          <p:cNvPr id="44" name="Picture 43"/>
          <p:cNvPicPr>
            <a:picLocks noChangeAspect="1"/>
          </p:cNvPicPr>
          <p:nvPr/>
        </p:nvPicPr>
        <p:blipFill>
          <a:blip r:embed="rId16"/>
          <a:srcRect l="1637" t="12408" r="1637" b="6535"/>
          <a:stretch>
            <a:fillRect/>
          </a:stretch>
        </p:blipFill>
        <p:spPr bwMode="auto">
          <a:xfrm>
            <a:off x="6221413" y="5438775"/>
            <a:ext cx="1155700" cy="830263"/>
          </a:xfrm>
          <a:prstGeom prst="rect">
            <a:avLst/>
          </a:prstGeom>
          <a:noFill/>
          <a:ln w="9525">
            <a:noFill/>
            <a:miter lim="800000"/>
            <a:headEnd/>
            <a:tailEnd/>
          </a:ln>
        </p:spPr>
      </p:pic>
      <p:pic>
        <p:nvPicPr>
          <p:cNvPr id="45" name="Picture 44"/>
          <p:cNvPicPr>
            <a:picLocks noChangeAspect="1"/>
          </p:cNvPicPr>
          <p:nvPr/>
        </p:nvPicPr>
        <p:blipFill>
          <a:blip r:embed="rId16"/>
          <a:srcRect l="1637" t="12408" r="1637" b="6535"/>
          <a:stretch>
            <a:fillRect/>
          </a:stretch>
        </p:blipFill>
        <p:spPr bwMode="auto">
          <a:xfrm>
            <a:off x="8531225" y="5203825"/>
            <a:ext cx="1177925" cy="846138"/>
          </a:xfrm>
          <a:prstGeom prst="rect">
            <a:avLst/>
          </a:prstGeom>
          <a:noFill/>
          <a:ln w="9525">
            <a:noFill/>
            <a:miter lim="800000"/>
            <a:headEnd/>
            <a:tailEnd/>
          </a:ln>
        </p:spPr>
      </p:pic>
      <p:pic>
        <p:nvPicPr>
          <p:cNvPr id="3" name="Picture 2"/>
          <p:cNvPicPr>
            <a:picLocks noChangeAspect="1"/>
          </p:cNvPicPr>
          <p:nvPr/>
        </p:nvPicPr>
        <p:blipFill>
          <a:blip r:embed="rId17"/>
          <a:srcRect/>
          <a:stretch>
            <a:fillRect/>
          </a:stretch>
        </p:blipFill>
        <p:spPr bwMode="auto">
          <a:xfrm>
            <a:off x="1525588" y="2819400"/>
            <a:ext cx="1338262" cy="1312863"/>
          </a:xfrm>
          <a:prstGeom prst="rect">
            <a:avLst/>
          </a:prstGeom>
          <a:noFill/>
          <a:ln w="9525">
            <a:noFill/>
            <a:miter lim="800000"/>
            <a:headEnd/>
            <a:tailEnd/>
          </a:ln>
        </p:spPr>
      </p:pic>
      <p:pic>
        <p:nvPicPr>
          <p:cNvPr id="36" name="Picture 35"/>
          <p:cNvPicPr>
            <a:picLocks noChangeAspect="1"/>
          </p:cNvPicPr>
          <p:nvPr/>
        </p:nvPicPr>
        <p:blipFill>
          <a:blip r:embed="rId17"/>
          <a:srcRect/>
          <a:stretch>
            <a:fillRect/>
          </a:stretch>
        </p:blipFill>
        <p:spPr bwMode="auto">
          <a:xfrm>
            <a:off x="1519238" y="5649913"/>
            <a:ext cx="1338262" cy="1311275"/>
          </a:xfrm>
          <a:prstGeom prst="rect">
            <a:avLst/>
          </a:prstGeom>
          <a:noFill/>
          <a:ln w="9525">
            <a:noFill/>
            <a:miter lim="800000"/>
            <a:headEnd/>
            <a:tailEnd/>
          </a:ln>
        </p:spPr>
      </p:pic>
      <p:cxnSp>
        <p:nvCxnSpPr>
          <p:cNvPr id="47" name="Straight Arrow Connector 46"/>
          <p:cNvCxnSpPr>
            <a:stCxn id="27" idx="2"/>
          </p:cNvCxnSpPr>
          <p:nvPr/>
        </p:nvCxnSpPr>
        <p:spPr>
          <a:xfrm flipH="1">
            <a:off x="3159125" y="6370638"/>
            <a:ext cx="9525" cy="241300"/>
          </a:xfrm>
          <a:prstGeom prst="straightConnector1">
            <a:avLst/>
          </a:prstGeom>
          <a:ln w="63500">
            <a:headEnd type="triangle" w="med" len="sm"/>
            <a:tailEnd type="none" w="med" len="sm"/>
          </a:ln>
        </p:spPr>
        <p:style>
          <a:lnRef idx="3">
            <a:schemeClr val="accent1"/>
          </a:lnRef>
          <a:fillRef idx="0">
            <a:schemeClr val="accent1"/>
          </a:fillRef>
          <a:effectRef idx="2">
            <a:schemeClr val="accent1"/>
          </a:effectRef>
          <a:fontRef idx="minor">
            <a:schemeClr val="tx1"/>
          </a:fontRef>
        </p:style>
      </p:cxnSp>
      <p:cxnSp>
        <p:nvCxnSpPr>
          <p:cNvPr id="48" name="Straight Arrow Connector 47"/>
          <p:cNvCxnSpPr/>
          <p:nvPr/>
        </p:nvCxnSpPr>
        <p:spPr>
          <a:xfrm flipH="1">
            <a:off x="3733800" y="6388100"/>
            <a:ext cx="9525" cy="241300"/>
          </a:xfrm>
          <a:prstGeom prst="straightConnector1">
            <a:avLst/>
          </a:prstGeom>
          <a:ln w="63500">
            <a:headEnd type="triangle" w="med" len="sm"/>
            <a:tailEnd type="none" w="med" len="sm"/>
          </a:ln>
        </p:spPr>
        <p:style>
          <a:lnRef idx="3">
            <a:schemeClr val="accent1"/>
          </a:lnRef>
          <a:fillRef idx="0">
            <a:schemeClr val="accent1"/>
          </a:fillRef>
          <a:effectRef idx="2">
            <a:schemeClr val="accent1"/>
          </a:effectRef>
          <a:fontRef idx="minor">
            <a:schemeClr val="tx1"/>
          </a:fontRef>
        </p:style>
      </p:cxnSp>
      <p:cxnSp>
        <p:nvCxnSpPr>
          <p:cNvPr id="49" name="Straight Arrow Connector 48"/>
          <p:cNvCxnSpPr/>
          <p:nvPr/>
        </p:nvCxnSpPr>
        <p:spPr>
          <a:xfrm flipH="1">
            <a:off x="4318000" y="6388100"/>
            <a:ext cx="9525" cy="241300"/>
          </a:xfrm>
          <a:prstGeom prst="straightConnector1">
            <a:avLst/>
          </a:prstGeom>
          <a:ln w="63500">
            <a:headEnd type="triangle" w="med" len="sm"/>
            <a:tailEnd type="none" w="med" len="sm"/>
          </a:ln>
        </p:spPr>
        <p:style>
          <a:lnRef idx="3">
            <a:schemeClr val="accent1"/>
          </a:lnRef>
          <a:fillRef idx="0">
            <a:schemeClr val="accent1"/>
          </a:fillRef>
          <a:effectRef idx="2">
            <a:schemeClr val="accent1"/>
          </a:effectRef>
          <a:fontRef idx="minor">
            <a:schemeClr val="tx1"/>
          </a:fontRef>
        </p:style>
      </p:cxnSp>
      <p:cxnSp>
        <p:nvCxnSpPr>
          <p:cNvPr id="50" name="Straight Arrow Connector 49"/>
          <p:cNvCxnSpPr/>
          <p:nvPr/>
        </p:nvCxnSpPr>
        <p:spPr>
          <a:xfrm flipH="1">
            <a:off x="5302250" y="6375400"/>
            <a:ext cx="9525" cy="242888"/>
          </a:xfrm>
          <a:prstGeom prst="straightConnector1">
            <a:avLst/>
          </a:prstGeom>
          <a:ln w="63500">
            <a:headEnd type="triangle" w="med" len="sm"/>
            <a:tailEnd type="none" w="med" len="sm"/>
          </a:ln>
        </p:spPr>
        <p:style>
          <a:lnRef idx="3">
            <a:schemeClr val="accent1"/>
          </a:lnRef>
          <a:fillRef idx="0">
            <a:schemeClr val="accent1"/>
          </a:fillRef>
          <a:effectRef idx="2">
            <a:schemeClr val="accent1"/>
          </a:effectRef>
          <a:fontRef idx="minor">
            <a:schemeClr val="tx1"/>
          </a:fontRef>
        </p:style>
      </p:cxnSp>
      <p:cxnSp>
        <p:nvCxnSpPr>
          <p:cNvPr id="51" name="Straight Arrow Connector 50"/>
          <p:cNvCxnSpPr/>
          <p:nvPr/>
        </p:nvCxnSpPr>
        <p:spPr>
          <a:xfrm flipH="1">
            <a:off x="6843713" y="6388100"/>
            <a:ext cx="9525" cy="241300"/>
          </a:xfrm>
          <a:prstGeom prst="straightConnector1">
            <a:avLst/>
          </a:prstGeom>
          <a:ln w="63500">
            <a:headEnd type="triangle" w="med" len="sm"/>
            <a:tailEnd type="none" w="med" len="sm"/>
          </a:ln>
        </p:spPr>
        <p:style>
          <a:lnRef idx="3">
            <a:schemeClr val="accent1"/>
          </a:lnRef>
          <a:fillRef idx="0">
            <a:schemeClr val="accent1"/>
          </a:fillRef>
          <a:effectRef idx="2">
            <a:schemeClr val="accent1"/>
          </a:effectRef>
          <a:fontRef idx="minor">
            <a:schemeClr val="tx1"/>
          </a:fontRef>
        </p:style>
      </p:cxnSp>
      <p:cxnSp>
        <p:nvCxnSpPr>
          <p:cNvPr id="53" name="Straight Arrow Connector 52"/>
          <p:cNvCxnSpPr/>
          <p:nvPr/>
        </p:nvCxnSpPr>
        <p:spPr>
          <a:xfrm flipH="1">
            <a:off x="3201988" y="3400425"/>
            <a:ext cx="9525" cy="241300"/>
          </a:xfrm>
          <a:prstGeom prst="straightConnector1">
            <a:avLst/>
          </a:prstGeom>
          <a:ln w="63500">
            <a:headEnd type="triangle" w="med" len="sm"/>
            <a:tailEnd type="none" w="med" len="sm"/>
          </a:ln>
        </p:spPr>
        <p:style>
          <a:lnRef idx="3">
            <a:schemeClr val="accent1"/>
          </a:lnRef>
          <a:fillRef idx="0">
            <a:schemeClr val="accent1"/>
          </a:fillRef>
          <a:effectRef idx="2">
            <a:schemeClr val="accent1"/>
          </a:effectRef>
          <a:fontRef idx="minor">
            <a:schemeClr val="tx1"/>
          </a:fontRef>
        </p:style>
      </p:cxnSp>
      <p:cxnSp>
        <p:nvCxnSpPr>
          <p:cNvPr id="55" name="Straight Arrow Connector 54"/>
          <p:cNvCxnSpPr/>
          <p:nvPr/>
        </p:nvCxnSpPr>
        <p:spPr>
          <a:xfrm flipH="1">
            <a:off x="3776663" y="3416300"/>
            <a:ext cx="9525" cy="242888"/>
          </a:xfrm>
          <a:prstGeom prst="straightConnector1">
            <a:avLst/>
          </a:prstGeom>
          <a:ln w="63500">
            <a:headEnd type="triangle" w="med" len="sm"/>
            <a:tailEnd type="none" w="med" len="sm"/>
          </a:ln>
        </p:spPr>
        <p:style>
          <a:lnRef idx="3">
            <a:schemeClr val="accent1"/>
          </a:lnRef>
          <a:fillRef idx="0">
            <a:schemeClr val="accent1"/>
          </a:fillRef>
          <a:effectRef idx="2">
            <a:schemeClr val="accent1"/>
          </a:effectRef>
          <a:fontRef idx="minor">
            <a:schemeClr val="tx1"/>
          </a:fontRef>
        </p:style>
      </p:cxnSp>
      <p:cxnSp>
        <p:nvCxnSpPr>
          <p:cNvPr id="56" name="Straight Arrow Connector 55"/>
          <p:cNvCxnSpPr/>
          <p:nvPr/>
        </p:nvCxnSpPr>
        <p:spPr>
          <a:xfrm flipH="1">
            <a:off x="4360863" y="3416300"/>
            <a:ext cx="9525" cy="242888"/>
          </a:xfrm>
          <a:prstGeom prst="straightConnector1">
            <a:avLst/>
          </a:prstGeom>
          <a:ln w="63500">
            <a:headEnd type="triangle" w="med" len="sm"/>
            <a:tailEnd type="none" w="med" len="sm"/>
          </a:ln>
        </p:spPr>
        <p:style>
          <a:lnRef idx="3">
            <a:schemeClr val="accent1"/>
          </a:lnRef>
          <a:fillRef idx="0">
            <a:schemeClr val="accent1"/>
          </a:fillRef>
          <a:effectRef idx="2">
            <a:schemeClr val="accent1"/>
          </a:effectRef>
          <a:fontRef idx="minor">
            <a:schemeClr val="tx1"/>
          </a:fontRef>
        </p:style>
      </p:cxnSp>
      <p:cxnSp>
        <p:nvCxnSpPr>
          <p:cNvPr id="57" name="Straight Arrow Connector 56"/>
          <p:cNvCxnSpPr/>
          <p:nvPr/>
        </p:nvCxnSpPr>
        <p:spPr>
          <a:xfrm flipH="1">
            <a:off x="5345113" y="3405188"/>
            <a:ext cx="9525" cy="241300"/>
          </a:xfrm>
          <a:prstGeom prst="straightConnector1">
            <a:avLst/>
          </a:prstGeom>
          <a:ln w="63500">
            <a:headEnd type="triangle" w="med" len="sm"/>
            <a:tailEnd type="none" w="med" len="sm"/>
          </a:ln>
        </p:spPr>
        <p:style>
          <a:lnRef idx="3">
            <a:schemeClr val="accent1"/>
          </a:lnRef>
          <a:fillRef idx="0">
            <a:schemeClr val="accent1"/>
          </a:fillRef>
          <a:effectRef idx="2">
            <a:schemeClr val="accent1"/>
          </a:effectRef>
          <a:fontRef idx="minor">
            <a:schemeClr val="tx1"/>
          </a:fontRef>
        </p:style>
      </p:cxnSp>
      <p:cxnSp>
        <p:nvCxnSpPr>
          <p:cNvPr id="58" name="Straight Arrow Connector 57"/>
          <p:cNvCxnSpPr/>
          <p:nvPr/>
        </p:nvCxnSpPr>
        <p:spPr>
          <a:xfrm flipH="1">
            <a:off x="6886575" y="3416300"/>
            <a:ext cx="9525" cy="242888"/>
          </a:xfrm>
          <a:prstGeom prst="straightConnector1">
            <a:avLst/>
          </a:prstGeom>
          <a:ln w="63500">
            <a:headEnd type="triangle" w="med" len="sm"/>
            <a:tailEnd type="none" w="med" len="sm"/>
          </a:ln>
        </p:spPr>
        <p:style>
          <a:lnRef idx="3">
            <a:schemeClr val="accent1"/>
          </a:lnRef>
          <a:fillRef idx="0">
            <a:schemeClr val="accent1"/>
          </a:fillRef>
          <a:effectRef idx="2">
            <a:schemeClr val="accent1"/>
          </a:effectRef>
          <a:fontRef idx="minor">
            <a:schemeClr val="tx1"/>
          </a:fontRef>
        </p:style>
      </p:cxnSp>
      <p:cxnSp>
        <p:nvCxnSpPr>
          <p:cNvPr id="54" name="Straight Arrow Connector 53"/>
          <p:cNvCxnSpPr/>
          <p:nvPr/>
        </p:nvCxnSpPr>
        <p:spPr>
          <a:xfrm flipH="1" flipV="1">
            <a:off x="2663825" y="3641725"/>
            <a:ext cx="5062538" cy="23813"/>
          </a:xfrm>
          <a:prstGeom prst="straightConnector1">
            <a:avLst/>
          </a:prstGeom>
          <a:ln w="635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46" name="Straight Arrow Connector 45"/>
          <p:cNvCxnSpPr/>
          <p:nvPr/>
        </p:nvCxnSpPr>
        <p:spPr>
          <a:xfrm flipH="1">
            <a:off x="2620963" y="6611938"/>
            <a:ext cx="4999037" cy="0"/>
          </a:xfrm>
          <a:prstGeom prst="straightConnector1">
            <a:avLst/>
          </a:prstGeom>
          <a:ln w="635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1000"/>
                                        <p:tgtEl>
                                          <p:spTgt spid="37"/>
                                        </p:tgtEl>
                                      </p:cBhvr>
                                    </p:animEffect>
                                    <p:anim calcmode="lin" valueType="num">
                                      <p:cBhvr>
                                        <p:cTn id="63" dur="1000" fill="hold"/>
                                        <p:tgtEl>
                                          <p:spTgt spid="37"/>
                                        </p:tgtEl>
                                        <p:attrNameLst>
                                          <p:attrName>ppt_x</p:attrName>
                                        </p:attrNameLst>
                                      </p:cBhvr>
                                      <p:tavLst>
                                        <p:tav tm="0">
                                          <p:val>
                                            <p:strVal val="#ppt_x"/>
                                          </p:val>
                                        </p:tav>
                                        <p:tav tm="100000">
                                          <p:val>
                                            <p:strVal val="#ppt_x"/>
                                          </p:val>
                                        </p:tav>
                                      </p:tavLst>
                                    </p:anim>
                                    <p:anim calcmode="lin" valueType="num">
                                      <p:cBhvr>
                                        <p:cTn id="64" dur="1000" fill="hold"/>
                                        <p:tgtEl>
                                          <p:spTgt spid="37"/>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1000" fill="hold"/>
                                        <p:tgtEl>
                                          <p:spTgt spid="39"/>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1000"/>
                                        <p:tgtEl>
                                          <p:spTgt spid="3"/>
                                        </p:tgtEl>
                                      </p:cBhvr>
                                    </p:animEffect>
                                    <p:anim calcmode="lin" valueType="num">
                                      <p:cBhvr>
                                        <p:cTn id="78" dur="1000" fill="hold"/>
                                        <p:tgtEl>
                                          <p:spTgt spid="3"/>
                                        </p:tgtEl>
                                        <p:attrNameLst>
                                          <p:attrName>ppt_x</p:attrName>
                                        </p:attrNameLst>
                                      </p:cBhvr>
                                      <p:tavLst>
                                        <p:tav tm="0">
                                          <p:val>
                                            <p:strVal val="#ppt_x"/>
                                          </p:val>
                                        </p:tav>
                                        <p:tav tm="100000">
                                          <p:val>
                                            <p:strVal val="#ppt_x"/>
                                          </p:val>
                                        </p:tav>
                                      </p:tavLst>
                                    </p:anim>
                                    <p:anim calcmode="lin" valueType="num">
                                      <p:cBhvr>
                                        <p:cTn id="79" dur="1000" fill="hold"/>
                                        <p:tgtEl>
                                          <p:spTgt spid="3"/>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1000"/>
                                        <p:tgtEl>
                                          <p:spTgt spid="53"/>
                                        </p:tgtEl>
                                      </p:cBhvr>
                                    </p:animEffect>
                                    <p:anim calcmode="lin" valueType="num">
                                      <p:cBhvr>
                                        <p:cTn id="83" dur="1000" fill="hold"/>
                                        <p:tgtEl>
                                          <p:spTgt spid="53"/>
                                        </p:tgtEl>
                                        <p:attrNameLst>
                                          <p:attrName>ppt_x</p:attrName>
                                        </p:attrNameLst>
                                      </p:cBhvr>
                                      <p:tavLst>
                                        <p:tav tm="0">
                                          <p:val>
                                            <p:strVal val="#ppt_x"/>
                                          </p:val>
                                        </p:tav>
                                        <p:tav tm="100000">
                                          <p:val>
                                            <p:strVal val="#ppt_x"/>
                                          </p:val>
                                        </p:tav>
                                      </p:tavLst>
                                    </p:anim>
                                    <p:anim calcmode="lin" valueType="num">
                                      <p:cBhvr>
                                        <p:cTn id="84" dur="1000" fill="hold"/>
                                        <p:tgtEl>
                                          <p:spTgt spid="53"/>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1000"/>
                                        <p:tgtEl>
                                          <p:spTgt spid="55"/>
                                        </p:tgtEl>
                                      </p:cBhvr>
                                    </p:animEffect>
                                    <p:anim calcmode="lin" valueType="num">
                                      <p:cBhvr>
                                        <p:cTn id="88" dur="1000" fill="hold"/>
                                        <p:tgtEl>
                                          <p:spTgt spid="55"/>
                                        </p:tgtEl>
                                        <p:attrNameLst>
                                          <p:attrName>ppt_x</p:attrName>
                                        </p:attrNameLst>
                                      </p:cBhvr>
                                      <p:tavLst>
                                        <p:tav tm="0">
                                          <p:val>
                                            <p:strVal val="#ppt_x"/>
                                          </p:val>
                                        </p:tav>
                                        <p:tav tm="100000">
                                          <p:val>
                                            <p:strVal val="#ppt_x"/>
                                          </p:val>
                                        </p:tav>
                                      </p:tavLst>
                                    </p:anim>
                                    <p:anim calcmode="lin" valueType="num">
                                      <p:cBhvr>
                                        <p:cTn id="89" dur="1000" fill="hold"/>
                                        <p:tgtEl>
                                          <p:spTgt spid="55"/>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fade">
                                      <p:cBhvr>
                                        <p:cTn id="92" dur="1000"/>
                                        <p:tgtEl>
                                          <p:spTgt spid="56"/>
                                        </p:tgtEl>
                                      </p:cBhvr>
                                    </p:animEffect>
                                    <p:anim calcmode="lin" valueType="num">
                                      <p:cBhvr>
                                        <p:cTn id="93" dur="1000" fill="hold"/>
                                        <p:tgtEl>
                                          <p:spTgt spid="56"/>
                                        </p:tgtEl>
                                        <p:attrNameLst>
                                          <p:attrName>ppt_x</p:attrName>
                                        </p:attrNameLst>
                                      </p:cBhvr>
                                      <p:tavLst>
                                        <p:tav tm="0">
                                          <p:val>
                                            <p:strVal val="#ppt_x"/>
                                          </p:val>
                                        </p:tav>
                                        <p:tav tm="100000">
                                          <p:val>
                                            <p:strVal val="#ppt_x"/>
                                          </p:val>
                                        </p:tav>
                                      </p:tavLst>
                                    </p:anim>
                                    <p:anim calcmode="lin" valueType="num">
                                      <p:cBhvr>
                                        <p:cTn id="94" dur="1000" fill="hold"/>
                                        <p:tgtEl>
                                          <p:spTgt spid="56"/>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fade">
                                      <p:cBhvr>
                                        <p:cTn id="97" dur="1000"/>
                                        <p:tgtEl>
                                          <p:spTgt spid="57"/>
                                        </p:tgtEl>
                                      </p:cBhvr>
                                    </p:animEffect>
                                    <p:anim calcmode="lin" valueType="num">
                                      <p:cBhvr>
                                        <p:cTn id="98" dur="1000" fill="hold"/>
                                        <p:tgtEl>
                                          <p:spTgt spid="57"/>
                                        </p:tgtEl>
                                        <p:attrNameLst>
                                          <p:attrName>ppt_x</p:attrName>
                                        </p:attrNameLst>
                                      </p:cBhvr>
                                      <p:tavLst>
                                        <p:tav tm="0">
                                          <p:val>
                                            <p:strVal val="#ppt_x"/>
                                          </p:val>
                                        </p:tav>
                                        <p:tav tm="100000">
                                          <p:val>
                                            <p:strVal val="#ppt_x"/>
                                          </p:val>
                                        </p:tav>
                                      </p:tavLst>
                                    </p:anim>
                                    <p:anim calcmode="lin" valueType="num">
                                      <p:cBhvr>
                                        <p:cTn id="99" dur="1000" fill="hold"/>
                                        <p:tgtEl>
                                          <p:spTgt spid="57"/>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1000"/>
                                        <p:tgtEl>
                                          <p:spTgt spid="58"/>
                                        </p:tgtEl>
                                      </p:cBhvr>
                                    </p:animEffect>
                                    <p:anim calcmode="lin" valueType="num">
                                      <p:cBhvr>
                                        <p:cTn id="103" dur="1000" fill="hold"/>
                                        <p:tgtEl>
                                          <p:spTgt spid="58"/>
                                        </p:tgtEl>
                                        <p:attrNameLst>
                                          <p:attrName>ppt_x</p:attrName>
                                        </p:attrNameLst>
                                      </p:cBhvr>
                                      <p:tavLst>
                                        <p:tav tm="0">
                                          <p:val>
                                            <p:strVal val="#ppt_x"/>
                                          </p:val>
                                        </p:tav>
                                        <p:tav tm="100000">
                                          <p:val>
                                            <p:strVal val="#ppt_x"/>
                                          </p:val>
                                        </p:tav>
                                      </p:tavLst>
                                    </p:anim>
                                    <p:anim calcmode="lin" valueType="num">
                                      <p:cBhvr>
                                        <p:cTn id="104" dur="1000" fill="hold"/>
                                        <p:tgtEl>
                                          <p:spTgt spid="5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1000"/>
                                        <p:tgtEl>
                                          <p:spTgt spid="54"/>
                                        </p:tgtEl>
                                      </p:cBhvr>
                                    </p:animEffect>
                                    <p:anim calcmode="lin" valueType="num">
                                      <p:cBhvr>
                                        <p:cTn id="108" dur="1000" fill="hold"/>
                                        <p:tgtEl>
                                          <p:spTgt spid="54"/>
                                        </p:tgtEl>
                                        <p:attrNameLst>
                                          <p:attrName>ppt_x</p:attrName>
                                        </p:attrNameLst>
                                      </p:cBhvr>
                                      <p:tavLst>
                                        <p:tav tm="0">
                                          <p:val>
                                            <p:strVal val="#ppt_x"/>
                                          </p:val>
                                        </p:tav>
                                        <p:tav tm="100000">
                                          <p:val>
                                            <p:strVal val="#ppt_x"/>
                                          </p:val>
                                        </p:tav>
                                      </p:tavLst>
                                    </p:anim>
                                    <p:anim calcmode="lin" valueType="num">
                                      <p:cBhvr>
                                        <p:cTn id="10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18"/>
                                        </p:tgtEl>
                                        <p:attrNameLst>
                                          <p:attrName>style.visibility</p:attrName>
                                        </p:attrNameLst>
                                      </p:cBhvr>
                                      <p:to>
                                        <p:strVal val="visible"/>
                                      </p:to>
                                    </p:set>
                                    <p:anim calcmode="lin" valueType="num">
                                      <p:cBhvr additive="base">
                                        <p:cTn id="114" dur="500" fill="hold"/>
                                        <p:tgtEl>
                                          <p:spTgt spid="18"/>
                                        </p:tgtEl>
                                        <p:attrNameLst>
                                          <p:attrName>ppt_x</p:attrName>
                                        </p:attrNameLst>
                                      </p:cBhvr>
                                      <p:tavLst>
                                        <p:tav tm="0">
                                          <p:val>
                                            <p:strVal val="#ppt_x"/>
                                          </p:val>
                                        </p:tav>
                                        <p:tav tm="100000">
                                          <p:val>
                                            <p:strVal val="#ppt_x"/>
                                          </p:val>
                                        </p:tav>
                                      </p:tavLst>
                                    </p:anim>
                                    <p:anim calcmode="lin" valueType="num">
                                      <p:cBhvr additive="base">
                                        <p:cTn id="115" dur="500" fill="hold"/>
                                        <p:tgtEl>
                                          <p:spTgt spid="18"/>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stCondLst>
                                    <p:cond delay="0"/>
                                  </p:stCondLst>
                                  <p:childTnLst>
                                    <p:set>
                                      <p:cBhvr>
                                        <p:cTn id="117" dur="1" fill="hold">
                                          <p:stCondLst>
                                            <p:cond delay="0"/>
                                          </p:stCondLst>
                                        </p:cTn>
                                        <p:tgtEl>
                                          <p:spTgt spid="26"/>
                                        </p:tgtEl>
                                        <p:attrNameLst>
                                          <p:attrName>style.visibility</p:attrName>
                                        </p:attrNameLst>
                                      </p:cBhvr>
                                      <p:to>
                                        <p:strVal val="visible"/>
                                      </p:to>
                                    </p:set>
                                    <p:anim calcmode="lin" valueType="num">
                                      <p:cBhvr additive="base">
                                        <p:cTn id="118" dur="500" fill="hold"/>
                                        <p:tgtEl>
                                          <p:spTgt spid="26"/>
                                        </p:tgtEl>
                                        <p:attrNameLst>
                                          <p:attrName>ppt_x</p:attrName>
                                        </p:attrNameLst>
                                      </p:cBhvr>
                                      <p:tavLst>
                                        <p:tav tm="0">
                                          <p:val>
                                            <p:strVal val="#ppt_x"/>
                                          </p:val>
                                        </p:tav>
                                        <p:tav tm="100000">
                                          <p:val>
                                            <p:strVal val="#ppt_x"/>
                                          </p:val>
                                        </p:tav>
                                      </p:tavLst>
                                    </p:anim>
                                    <p:anim calcmode="lin" valueType="num">
                                      <p:cBhvr additive="base">
                                        <p:cTn id="119" dur="500" fill="hold"/>
                                        <p:tgtEl>
                                          <p:spTgt spid="26"/>
                                        </p:tgtEl>
                                        <p:attrNameLst>
                                          <p:attrName>ppt_y</p:attrName>
                                        </p:attrNameLst>
                                      </p:cBhvr>
                                      <p:tavLst>
                                        <p:tav tm="0">
                                          <p:val>
                                            <p:strVal val="1+#ppt_h/2"/>
                                          </p:val>
                                        </p:tav>
                                        <p:tav tm="100000">
                                          <p:val>
                                            <p:strVal val="#ppt_y"/>
                                          </p:val>
                                        </p:tav>
                                      </p:tavLst>
                                    </p:anim>
                                  </p:childTnLst>
                                </p:cTn>
                              </p:par>
                              <p:par>
                                <p:cTn id="120" presetID="2" presetClass="entr" presetSubtype="4" fill="hold" nodeType="withEffect">
                                  <p:stCondLst>
                                    <p:cond delay="0"/>
                                  </p:stCondLst>
                                  <p:childTnLst>
                                    <p:set>
                                      <p:cBhvr>
                                        <p:cTn id="121" dur="1" fill="hold">
                                          <p:stCondLst>
                                            <p:cond delay="0"/>
                                          </p:stCondLst>
                                        </p:cTn>
                                        <p:tgtEl>
                                          <p:spTgt spid="27"/>
                                        </p:tgtEl>
                                        <p:attrNameLst>
                                          <p:attrName>style.visibility</p:attrName>
                                        </p:attrNameLst>
                                      </p:cBhvr>
                                      <p:to>
                                        <p:strVal val="visible"/>
                                      </p:to>
                                    </p:set>
                                    <p:anim calcmode="lin" valueType="num">
                                      <p:cBhvr additive="base">
                                        <p:cTn id="122" dur="500" fill="hold"/>
                                        <p:tgtEl>
                                          <p:spTgt spid="27"/>
                                        </p:tgtEl>
                                        <p:attrNameLst>
                                          <p:attrName>ppt_x</p:attrName>
                                        </p:attrNameLst>
                                      </p:cBhvr>
                                      <p:tavLst>
                                        <p:tav tm="0">
                                          <p:val>
                                            <p:strVal val="#ppt_x"/>
                                          </p:val>
                                        </p:tav>
                                        <p:tav tm="100000">
                                          <p:val>
                                            <p:strVal val="#ppt_x"/>
                                          </p:val>
                                        </p:tav>
                                      </p:tavLst>
                                    </p:anim>
                                    <p:anim calcmode="lin" valueType="num">
                                      <p:cBhvr additive="base">
                                        <p:cTn id="123" dur="500" fill="hold"/>
                                        <p:tgtEl>
                                          <p:spTgt spid="27"/>
                                        </p:tgtEl>
                                        <p:attrNameLst>
                                          <p:attrName>ppt_y</p:attrName>
                                        </p:attrNameLst>
                                      </p:cBhvr>
                                      <p:tavLst>
                                        <p:tav tm="0">
                                          <p:val>
                                            <p:strVal val="1+#ppt_h/2"/>
                                          </p:val>
                                        </p:tav>
                                        <p:tav tm="100000">
                                          <p:val>
                                            <p:strVal val="#ppt_y"/>
                                          </p:val>
                                        </p:tav>
                                      </p:tavLst>
                                    </p:anim>
                                  </p:childTnLst>
                                </p:cTn>
                              </p:par>
                              <p:par>
                                <p:cTn id="124" presetID="2" presetClass="entr" presetSubtype="4" fill="hold" nodeType="withEffect">
                                  <p:stCondLst>
                                    <p:cond delay="0"/>
                                  </p:stCondLst>
                                  <p:childTnLst>
                                    <p:set>
                                      <p:cBhvr>
                                        <p:cTn id="125" dur="1" fill="hold">
                                          <p:stCondLst>
                                            <p:cond delay="0"/>
                                          </p:stCondLst>
                                        </p:cTn>
                                        <p:tgtEl>
                                          <p:spTgt spid="28"/>
                                        </p:tgtEl>
                                        <p:attrNameLst>
                                          <p:attrName>style.visibility</p:attrName>
                                        </p:attrNameLst>
                                      </p:cBhvr>
                                      <p:to>
                                        <p:strVal val="visible"/>
                                      </p:to>
                                    </p:set>
                                    <p:anim calcmode="lin" valueType="num">
                                      <p:cBhvr additive="base">
                                        <p:cTn id="126" dur="500" fill="hold"/>
                                        <p:tgtEl>
                                          <p:spTgt spid="28"/>
                                        </p:tgtEl>
                                        <p:attrNameLst>
                                          <p:attrName>ppt_x</p:attrName>
                                        </p:attrNameLst>
                                      </p:cBhvr>
                                      <p:tavLst>
                                        <p:tav tm="0">
                                          <p:val>
                                            <p:strVal val="#ppt_x"/>
                                          </p:val>
                                        </p:tav>
                                        <p:tav tm="100000">
                                          <p:val>
                                            <p:strVal val="#ppt_x"/>
                                          </p:val>
                                        </p:tav>
                                      </p:tavLst>
                                    </p:anim>
                                    <p:anim calcmode="lin" valueType="num">
                                      <p:cBhvr additive="base">
                                        <p:cTn id="127" dur="500" fill="hold"/>
                                        <p:tgtEl>
                                          <p:spTgt spid="28"/>
                                        </p:tgtEl>
                                        <p:attrNameLst>
                                          <p:attrName>ppt_y</p:attrName>
                                        </p:attrNameLst>
                                      </p:cBhvr>
                                      <p:tavLst>
                                        <p:tav tm="0">
                                          <p:val>
                                            <p:strVal val="1+#ppt_h/2"/>
                                          </p:val>
                                        </p:tav>
                                        <p:tav tm="100000">
                                          <p:val>
                                            <p:strVal val="#ppt_y"/>
                                          </p:val>
                                        </p:tav>
                                      </p:tavLst>
                                    </p:anim>
                                  </p:childTnLst>
                                </p:cTn>
                              </p:par>
                              <p:par>
                                <p:cTn id="128" presetID="2" presetClass="entr" presetSubtype="4" fill="hold" nodeType="withEffect">
                                  <p:stCondLst>
                                    <p:cond delay="0"/>
                                  </p:stCondLst>
                                  <p:childTnLst>
                                    <p:set>
                                      <p:cBhvr>
                                        <p:cTn id="129" dur="1" fill="hold">
                                          <p:stCondLst>
                                            <p:cond delay="0"/>
                                          </p:stCondLst>
                                        </p:cTn>
                                        <p:tgtEl>
                                          <p:spTgt spid="29"/>
                                        </p:tgtEl>
                                        <p:attrNameLst>
                                          <p:attrName>style.visibility</p:attrName>
                                        </p:attrNameLst>
                                      </p:cBhvr>
                                      <p:to>
                                        <p:strVal val="visible"/>
                                      </p:to>
                                    </p:set>
                                    <p:anim calcmode="lin" valueType="num">
                                      <p:cBhvr additive="base">
                                        <p:cTn id="130" dur="500" fill="hold"/>
                                        <p:tgtEl>
                                          <p:spTgt spid="29"/>
                                        </p:tgtEl>
                                        <p:attrNameLst>
                                          <p:attrName>ppt_x</p:attrName>
                                        </p:attrNameLst>
                                      </p:cBhvr>
                                      <p:tavLst>
                                        <p:tav tm="0">
                                          <p:val>
                                            <p:strVal val="#ppt_x"/>
                                          </p:val>
                                        </p:tav>
                                        <p:tav tm="100000">
                                          <p:val>
                                            <p:strVal val="#ppt_x"/>
                                          </p:val>
                                        </p:tav>
                                      </p:tavLst>
                                    </p:anim>
                                    <p:anim calcmode="lin" valueType="num">
                                      <p:cBhvr additive="base">
                                        <p:cTn id="131" dur="500" fill="hold"/>
                                        <p:tgtEl>
                                          <p:spTgt spid="29"/>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30"/>
                                        </p:tgtEl>
                                        <p:attrNameLst>
                                          <p:attrName>style.visibility</p:attrName>
                                        </p:attrNameLst>
                                      </p:cBhvr>
                                      <p:to>
                                        <p:strVal val="visible"/>
                                      </p:to>
                                    </p:set>
                                    <p:anim calcmode="lin" valueType="num">
                                      <p:cBhvr additive="base">
                                        <p:cTn id="134" dur="500" fill="hold"/>
                                        <p:tgtEl>
                                          <p:spTgt spid="30"/>
                                        </p:tgtEl>
                                        <p:attrNameLst>
                                          <p:attrName>ppt_x</p:attrName>
                                        </p:attrNameLst>
                                      </p:cBhvr>
                                      <p:tavLst>
                                        <p:tav tm="0">
                                          <p:val>
                                            <p:strVal val="#ppt_x"/>
                                          </p:val>
                                        </p:tav>
                                        <p:tav tm="100000">
                                          <p:val>
                                            <p:strVal val="#ppt_x"/>
                                          </p:val>
                                        </p:tav>
                                      </p:tavLst>
                                    </p:anim>
                                    <p:anim calcmode="lin" valueType="num">
                                      <p:cBhvr additive="base">
                                        <p:cTn id="135" dur="500" fill="hold"/>
                                        <p:tgtEl>
                                          <p:spTgt spid="30"/>
                                        </p:tgtEl>
                                        <p:attrNameLst>
                                          <p:attrName>ppt_y</p:attrName>
                                        </p:attrNameLst>
                                      </p:cBhvr>
                                      <p:tavLst>
                                        <p:tav tm="0">
                                          <p:val>
                                            <p:strVal val="1+#ppt_h/2"/>
                                          </p:val>
                                        </p:tav>
                                        <p:tav tm="100000">
                                          <p:val>
                                            <p:strVal val="#ppt_y"/>
                                          </p:val>
                                        </p:tav>
                                      </p:tavLst>
                                    </p:anim>
                                  </p:childTnLst>
                                </p:cTn>
                              </p:par>
                              <p:par>
                                <p:cTn id="136" presetID="2" presetClass="entr" presetSubtype="4" fill="hold" nodeType="withEffect">
                                  <p:stCondLst>
                                    <p:cond delay="0"/>
                                  </p:stCondLst>
                                  <p:childTnLst>
                                    <p:set>
                                      <p:cBhvr>
                                        <p:cTn id="137" dur="1" fill="hold">
                                          <p:stCondLst>
                                            <p:cond delay="0"/>
                                          </p:stCondLst>
                                        </p:cTn>
                                        <p:tgtEl>
                                          <p:spTgt spid="31"/>
                                        </p:tgtEl>
                                        <p:attrNameLst>
                                          <p:attrName>style.visibility</p:attrName>
                                        </p:attrNameLst>
                                      </p:cBhvr>
                                      <p:to>
                                        <p:strVal val="visible"/>
                                      </p:to>
                                    </p:set>
                                    <p:anim calcmode="lin" valueType="num">
                                      <p:cBhvr additive="base">
                                        <p:cTn id="138" dur="500" fill="hold"/>
                                        <p:tgtEl>
                                          <p:spTgt spid="31"/>
                                        </p:tgtEl>
                                        <p:attrNameLst>
                                          <p:attrName>ppt_x</p:attrName>
                                        </p:attrNameLst>
                                      </p:cBhvr>
                                      <p:tavLst>
                                        <p:tav tm="0">
                                          <p:val>
                                            <p:strVal val="#ppt_x"/>
                                          </p:val>
                                        </p:tav>
                                        <p:tav tm="100000">
                                          <p:val>
                                            <p:strVal val="#ppt_x"/>
                                          </p:val>
                                        </p:tav>
                                      </p:tavLst>
                                    </p:anim>
                                    <p:anim calcmode="lin" valueType="num">
                                      <p:cBhvr additive="base">
                                        <p:cTn id="139" dur="500" fill="hold"/>
                                        <p:tgtEl>
                                          <p:spTgt spid="31"/>
                                        </p:tgtEl>
                                        <p:attrNameLst>
                                          <p:attrName>ppt_y</p:attrName>
                                        </p:attrNameLst>
                                      </p:cBhvr>
                                      <p:tavLst>
                                        <p:tav tm="0">
                                          <p:val>
                                            <p:strVal val="1+#ppt_h/2"/>
                                          </p:val>
                                        </p:tav>
                                        <p:tav tm="100000">
                                          <p:val>
                                            <p:strVal val="#ppt_y"/>
                                          </p:val>
                                        </p:tav>
                                      </p:tavLst>
                                    </p:anim>
                                  </p:childTnLst>
                                </p:cTn>
                              </p:par>
                              <p:par>
                                <p:cTn id="140" presetID="2" presetClass="entr" presetSubtype="4" fill="hold" nodeType="withEffect">
                                  <p:stCondLst>
                                    <p:cond delay="0"/>
                                  </p:stCondLst>
                                  <p:childTnLst>
                                    <p:set>
                                      <p:cBhvr>
                                        <p:cTn id="141" dur="1" fill="hold">
                                          <p:stCondLst>
                                            <p:cond delay="0"/>
                                          </p:stCondLst>
                                        </p:cTn>
                                        <p:tgtEl>
                                          <p:spTgt spid="32"/>
                                        </p:tgtEl>
                                        <p:attrNameLst>
                                          <p:attrName>style.visibility</p:attrName>
                                        </p:attrNameLst>
                                      </p:cBhvr>
                                      <p:to>
                                        <p:strVal val="visible"/>
                                      </p:to>
                                    </p:set>
                                    <p:anim calcmode="lin" valueType="num">
                                      <p:cBhvr additive="base">
                                        <p:cTn id="142" dur="500" fill="hold"/>
                                        <p:tgtEl>
                                          <p:spTgt spid="32"/>
                                        </p:tgtEl>
                                        <p:attrNameLst>
                                          <p:attrName>ppt_x</p:attrName>
                                        </p:attrNameLst>
                                      </p:cBhvr>
                                      <p:tavLst>
                                        <p:tav tm="0">
                                          <p:val>
                                            <p:strVal val="#ppt_x"/>
                                          </p:val>
                                        </p:tav>
                                        <p:tav tm="100000">
                                          <p:val>
                                            <p:strVal val="#ppt_x"/>
                                          </p:val>
                                        </p:tav>
                                      </p:tavLst>
                                    </p:anim>
                                    <p:anim calcmode="lin" valueType="num">
                                      <p:cBhvr additive="base">
                                        <p:cTn id="143" dur="500" fill="hold"/>
                                        <p:tgtEl>
                                          <p:spTgt spid="32"/>
                                        </p:tgtEl>
                                        <p:attrNameLst>
                                          <p:attrName>ppt_y</p:attrName>
                                        </p:attrNameLst>
                                      </p:cBhvr>
                                      <p:tavLst>
                                        <p:tav tm="0">
                                          <p:val>
                                            <p:strVal val="1+#ppt_h/2"/>
                                          </p:val>
                                        </p:tav>
                                        <p:tav tm="100000">
                                          <p:val>
                                            <p:strVal val="#ppt_y"/>
                                          </p:val>
                                        </p:tav>
                                      </p:tavLst>
                                    </p:anim>
                                  </p:childTnLst>
                                </p:cTn>
                              </p:par>
                              <p:par>
                                <p:cTn id="144" presetID="2" presetClass="entr" presetSubtype="4" fill="hold" nodeType="withEffect">
                                  <p:stCondLst>
                                    <p:cond delay="0"/>
                                  </p:stCondLst>
                                  <p:childTnLst>
                                    <p:set>
                                      <p:cBhvr>
                                        <p:cTn id="145" dur="1" fill="hold">
                                          <p:stCondLst>
                                            <p:cond delay="0"/>
                                          </p:stCondLst>
                                        </p:cTn>
                                        <p:tgtEl>
                                          <p:spTgt spid="40"/>
                                        </p:tgtEl>
                                        <p:attrNameLst>
                                          <p:attrName>style.visibility</p:attrName>
                                        </p:attrNameLst>
                                      </p:cBhvr>
                                      <p:to>
                                        <p:strVal val="visible"/>
                                      </p:to>
                                    </p:set>
                                    <p:anim calcmode="lin" valueType="num">
                                      <p:cBhvr additive="base">
                                        <p:cTn id="146" dur="500" fill="hold"/>
                                        <p:tgtEl>
                                          <p:spTgt spid="40"/>
                                        </p:tgtEl>
                                        <p:attrNameLst>
                                          <p:attrName>ppt_x</p:attrName>
                                        </p:attrNameLst>
                                      </p:cBhvr>
                                      <p:tavLst>
                                        <p:tav tm="0">
                                          <p:val>
                                            <p:strVal val="#ppt_x"/>
                                          </p:val>
                                        </p:tav>
                                        <p:tav tm="100000">
                                          <p:val>
                                            <p:strVal val="#ppt_x"/>
                                          </p:val>
                                        </p:tav>
                                      </p:tavLst>
                                    </p:anim>
                                    <p:anim calcmode="lin" valueType="num">
                                      <p:cBhvr additive="base">
                                        <p:cTn id="147" dur="500" fill="hold"/>
                                        <p:tgtEl>
                                          <p:spTgt spid="40"/>
                                        </p:tgtEl>
                                        <p:attrNameLst>
                                          <p:attrName>ppt_y</p:attrName>
                                        </p:attrNameLst>
                                      </p:cBhvr>
                                      <p:tavLst>
                                        <p:tav tm="0">
                                          <p:val>
                                            <p:strVal val="1+#ppt_h/2"/>
                                          </p:val>
                                        </p:tav>
                                        <p:tav tm="100000">
                                          <p:val>
                                            <p:strVal val="#ppt_y"/>
                                          </p:val>
                                        </p:tav>
                                      </p:tavLst>
                                    </p:anim>
                                  </p:childTnLst>
                                </p:cTn>
                              </p:par>
                              <p:par>
                                <p:cTn id="148" presetID="2" presetClass="entr" presetSubtype="4" fill="hold" nodeType="withEffect">
                                  <p:stCondLst>
                                    <p:cond delay="0"/>
                                  </p:stCondLst>
                                  <p:childTnLst>
                                    <p:set>
                                      <p:cBhvr>
                                        <p:cTn id="149" dur="1" fill="hold">
                                          <p:stCondLst>
                                            <p:cond delay="0"/>
                                          </p:stCondLst>
                                        </p:cTn>
                                        <p:tgtEl>
                                          <p:spTgt spid="41"/>
                                        </p:tgtEl>
                                        <p:attrNameLst>
                                          <p:attrName>style.visibility</p:attrName>
                                        </p:attrNameLst>
                                      </p:cBhvr>
                                      <p:to>
                                        <p:strVal val="visible"/>
                                      </p:to>
                                    </p:set>
                                    <p:anim calcmode="lin" valueType="num">
                                      <p:cBhvr additive="base">
                                        <p:cTn id="150" dur="500" fill="hold"/>
                                        <p:tgtEl>
                                          <p:spTgt spid="41"/>
                                        </p:tgtEl>
                                        <p:attrNameLst>
                                          <p:attrName>ppt_x</p:attrName>
                                        </p:attrNameLst>
                                      </p:cBhvr>
                                      <p:tavLst>
                                        <p:tav tm="0">
                                          <p:val>
                                            <p:strVal val="#ppt_x"/>
                                          </p:val>
                                        </p:tav>
                                        <p:tav tm="100000">
                                          <p:val>
                                            <p:strVal val="#ppt_x"/>
                                          </p:val>
                                        </p:tav>
                                      </p:tavLst>
                                    </p:anim>
                                    <p:anim calcmode="lin" valueType="num">
                                      <p:cBhvr additive="base">
                                        <p:cTn id="151" dur="500" fill="hold"/>
                                        <p:tgtEl>
                                          <p:spTgt spid="41"/>
                                        </p:tgtEl>
                                        <p:attrNameLst>
                                          <p:attrName>ppt_y</p:attrName>
                                        </p:attrNameLst>
                                      </p:cBhvr>
                                      <p:tavLst>
                                        <p:tav tm="0">
                                          <p:val>
                                            <p:strVal val="1+#ppt_h/2"/>
                                          </p:val>
                                        </p:tav>
                                        <p:tav tm="100000">
                                          <p:val>
                                            <p:strVal val="#ppt_y"/>
                                          </p:val>
                                        </p:tav>
                                      </p:tavLst>
                                    </p:anim>
                                  </p:childTnLst>
                                </p:cTn>
                              </p:par>
                              <p:par>
                                <p:cTn id="152" presetID="2" presetClass="entr" presetSubtype="4" fill="hold" nodeType="withEffect">
                                  <p:stCondLst>
                                    <p:cond delay="0"/>
                                  </p:stCondLst>
                                  <p:childTnLst>
                                    <p:set>
                                      <p:cBhvr>
                                        <p:cTn id="153" dur="1" fill="hold">
                                          <p:stCondLst>
                                            <p:cond delay="0"/>
                                          </p:stCondLst>
                                        </p:cTn>
                                        <p:tgtEl>
                                          <p:spTgt spid="42"/>
                                        </p:tgtEl>
                                        <p:attrNameLst>
                                          <p:attrName>style.visibility</p:attrName>
                                        </p:attrNameLst>
                                      </p:cBhvr>
                                      <p:to>
                                        <p:strVal val="visible"/>
                                      </p:to>
                                    </p:set>
                                    <p:anim calcmode="lin" valueType="num">
                                      <p:cBhvr additive="base">
                                        <p:cTn id="154" dur="500" fill="hold"/>
                                        <p:tgtEl>
                                          <p:spTgt spid="42"/>
                                        </p:tgtEl>
                                        <p:attrNameLst>
                                          <p:attrName>ppt_x</p:attrName>
                                        </p:attrNameLst>
                                      </p:cBhvr>
                                      <p:tavLst>
                                        <p:tav tm="0">
                                          <p:val>
                                            <p:strVal val="#ppt_x"/>
                                          </p:val>
                                        </p:tav>
                                        <p:tav tm="100000">
                                          <p:val>
                                            <p:strVal val="#ppt_x"/>
                                          </p:val>
                                        </p:tav>
                                      </p:tavLst>
                                    </p:anim>
                                    <p:anim calcmode="lin" valueType="num">
                                      <p:cBhvr additive="base">
                                        <p:cTn id="155" dur="500" fill="hold"/>
                                        <p:tgtEl>
                                          <p:spTgt spid="42"/>
                                        </p:tgtEl>
                                        <p:attrNameLst>
                                          <p:attrName>ppt_y</p:attrName>
                                        </p:attrNameLst>
                                      </p:cBhvr>
                                      <p:tavLst>
                                        <p:tav tm="0">
                                          <p:val>
                                            <p:strVal val="1+#ppt_h/2"/>
                                          </p:val>
                                        </p:tav>
                                        <p:tav tm="100000">
                                          <p:val>
                                            <p:strVal val="#ppt_y"/>
                                          </p:val>
                                        </p:tav>
                                      </p:tavLst>
                                    </p:anim>
                                  </p:childTnLst>
                                </p:cTn>
                              </p:par>
                              <p:par>
                                <p:cTn id="156" presetID="2" presetClass="entr" presetSubtype="4" fill="hold" nodeType="withEffect">
                                  <p:stCondLst>
                                    <p:cond delay="0"/>
                                  </p:stCondLst>
                                  <p:childTnLst>
                                    <p:set>
                                      <p:cBhvr>
                                        <p:cTn id="157" dur="1" fill="hold">
                                          <p:stCondLst>
                                            <p:cond delay="0"/>
                                          </p:stCondLst>
                                        </p:cTn>
                                        <p:tgtEl>
                                          <p:spTgt spid="43"/>
                                        </p:tgtEl>
                                        <p:attrNameLst>
                                          <p:attrName>style.visibility</p:attrName>
                                        </p:attrNameLst>
                                      </p:cBhvr>
                                      <p:to>
                                        <p:strVal val="visible"/>
                                      </p:to>
                                    </p:set>
                                    <p:anim calcmode="lin" valueType="num">
                                      <p:cBhvr additive="base">
                                        <p:cTn id="158" dur="500" fill="hold"/>
                                        <p:tgtEl>
                                          <p:spTgt spid="43"/>
                                        </p:tgtEl>
                                        <p:attrNameLst>
                                          <p:attrName>ppt_x</p:attrName>
                                        </p:attrNameLst>
                                      </p:cBhvr>
                                      <p:tavLst>
                                        <p:tav tm="0">
                                          <p:val>
                                            <p:strVal val="#ppt_x"/>
                                          </p:val>
                                        </p:tav>
                                        <p:tav tm="100000">
                                          <p:val>
                                            <p:strVal val="#ppt_x"/>
                                          </p:val>
                                        </p:tav>
                                      </p:tavLst>
                                    </p:anim>
                                    <p:anim calcmode="lin" valueType="num">
                                      <p:cBhvr additive="base">
                                        <p:cTn id="159" dur="500" fill="hold"/>
                                        <p:tgtEl>
                                          <p:spTgt spid="43"/>
                                        </p:tgtEl>
                                        <p:attrNameLst>
                                          <p:attrName>ppt_y</p:attrName>
                                        </p:attrNameLst>
                                      </p:cBhvr>
                                      <p:tavLst>
                                        <p:tav tm="0">
                                          <p:val>
                                            <p:strVal val="1+#ppt_h/2"/>
                                          </p:val>
                                        </p:tav>
                                        <p:tav tm="100000">
                                          <p:val>
                                            <p:strVal val="#ppt_y"/>
                                          </p:val>
                                        </p:tav>
                                      </p:tavLst>
                                    </p:anim>
                                  </p:childTnLst>
                                </p:cTn>
                              </p:par>
                              <p:par>
                                <p:cTn id="160" presetID="2" presetClass="entr" presetSubtype="4" fill="hold" nodeType="withEffect">
                                  <p:stCondLst>
                                    <p:cond delay="0"/>
                                  </p:stCondLst>
                                  <p:childTnLst>
                                    <p:set>
                                      <p:cBhvr>
                                        <p:cTn id="161" dur="1" fill="hold">
                                          <p:stCondLst>
                                            <p:cond delay="0"/>
                                          </p:stCondLst>
                                        </p:cTn>
                                        <p:tgtEl>
                                          <p:spTgt spid="44"/>
                                        </p:tgtEl>
                                        <p:attrNameLst>
                                          <p:attrName>style.visibility</p:attrName>
                                        </p:attrNameLst>
                                      </p:cBhvr>
                                      <p:to>
                                        <p:strVal val="visible"/>
                                      </p:to>
                                    </p:set>
                                    <p:anim calcmode="lin" valueType="num">
                                      <p:cBhvr additive="base">
                                        <p:cTn id="162" dur="500" fill="hold"/>
                                        <p:tgtEl>
                                          <p:spTgt spid="44"/>
                                        </p:tgtEl>
                                        <p:attrNameLst>
                                          <p:attrName>ppt_x</p:attrName>
                                        </p:attrNameLst>
                                      </p:cBhvr>
                                      <p:tavLst>
                                        <p:tav tm="0">
                                          <p:val>
                                            <p:strVal val="#ppt_x"/>
                                          </p:val>
                                        </p:tav>
                                        <p:tav tm="100000">
                                          <p:val>
                                            <p:strVal val="#ppt_x"/>
                                          </p:val>
                                        </p:tav>
                                      </p:tavLst>
                                    </p:anim>
                                    <p:anim calcmode="lin" valueType="num">
                                      <p:cBhvr additive="base">
                                        <p:cTn id="163" dur="500" fill="hold"/>
                                        <p:tgtEl>
                                          <p:spTgt spid="44"/>
                                        </p:tgtEl>
                                        <p:attrNameLst>
                                          <p:attrName>ppt_y</p:attrName>
                                        </p:attrNameLst>
                                      </p:cBhvr>
                                      <p:tavLst>
                                        <p:tav tm="0">
                                          <p:val>
                                            <p:strVal val="1+#ppt_h/2"/>
                                          </p:val>
                                        </p:tav>
                                        <p:tav tm="100000">
                                          <p:val>
                                            <p:strVal val="#ppt_y"/>
                                          </p:val>
                                        </p:tav>
                                      </p:tavLst>
                                    </p:anim>
                                  </p:childTnLst>
                                </p:cTn>
                              </p:par>
                              <p:par>
                                <p:cTn id="164" presetID="2" presetClass="entr" presetSubtype="4" fill="hold" nodeType="withEffect">
                                  <p:stCondLst>
                                    <p:cond delay="0"/>
                                  </p:stCondLst>
                                  <p:childTnLst>
                                    <p:set>
                                      <p:cBhvr>
                                        <p:cTn id="165" dur="1" fill="hold">
                                          <p:stCondLst>
                                            <p:cond delay="0"/>
                                          </p:stCondLst>
                                        </p:cTn>
                                        <p:tgtEl>
                                          <p:spTgt spid="45"/>
                                        </p:tgtEl>
                                        <p:attrNameLst>
                                          <p:attrName>style.visibility</p:attrName>
                                        </p:attrNameLst>
                                      </p:cBhvr>
                                      <p:to>
                                        <p:strVal val="visible"/>
                                      </p:to>
                                    </p:set>
                                    <p:anim calcmode="lin" valueType="num">
                                      <p:cBhvr additive="base">
                                        <p:cTn id="166" dur="500" fill="hold"/>
                                        <p:tgtEl>
                                          <p:spTgt spid="45"/>
                                        </p:tgtEl>
                                        <p:attrNameLst>
                                          <p:attrName>ppt_x</p:attrName>
                                        </p:attrNameLst>
                                      </p:cBhvr>
                                      <p:tavLst>
                                        <p:tav tm="0">
                                          <p:val>
                                            <p:strVal val="#ppt_x"/>
                                          </p:val>
                                        </p:tav>
                                        <p:tav tm="100000">
                                          <p:val>
                                            <p:strVal val="#ppt_x"/>
                                          </p:val>
                                        </p:tav>
                                      </p:tavLst>
                                    </p:anim>
                                    <p:anim calcmode="lin" valueType="num">
                                      <p:cBhvr additive="base">
                                        <p:cTn id="167" dur="500" fill="hold"/>
                                        <p:tgtEl>
                                          <p:spTgt spid="45"/>
                                        </p:tgtEl>
                                        <p:attrNameLst>
                                          <p:attrName>ppt_y</p:attrName>
                                        </p:attrNameLst>
                                      </p:cBhvr>
                                      <p:tavLst>
                                        <p:tav tm="0">
                                          <p:val>
                                            <p:strVal val="1+#ppt_h/2"/>
                                          </p:val>
                                        </p:tav>
                                        <p:tav tm="100000">
                                          <p:val>
                                            <p:strVal val="#ppt_y"/>
                                          </p:val>
                                        </p:tav>
                                      </p:tavLst>
                                    </p:anim>
                                  </p:childTnLst>
                                </p:cTn>
                              </p:par>
                              <p:par>
                                <p:cTn id="168" presetID="2" presetClass="entr" presetSubtype="4" fill="hold" nodeType="withEffect">
                                  <p:stCondLst>
                                    <p:cond delay="0"/>
                                  </p:stCondLst>
                                  <p:childTnLst>
                                    <p:set>
                                      <p:cBhvr>
                                        <p:cTn id="169" dur="1" fill="hold">
                                          <p:stCondLst>
                                            <p:cond delay="0"/>
                                          </p:stCondLst>
                                        </p:cTn>
                                        <p:tgtEl>
                                          <p:spTgt spid="36"/>
                                        </p:tgtEl>
                                        <p:attrNameLst>
                                          <p:attrName>style.visibility</p:attrName>
                                        </p:attrNameLst>
                                      </p:cBhvr>
                                      <p:to>
                                        <p:strVal val="visible"/>
                                      </p:to>
                                    </p:set>
                                    <p:anim calcmode="lin" valueType="num">
                                      <p:cBhvr additive="base">
                                        <p:cTn id="170" dur="500" fill="hold"/>
                                        <p:tgtEl>
                                          <p:spTgt spid="36"/>
                                        </p:tgtEl>
                                        <p:attrNameLst>
                                          <p:attrName>ppt_x</p:attrName>
                                        </p:attrNameLst>
                                      </p:cBhvr>
                                      <p:tavLst>
                                        <p:tav tm="0">
                                          <p:val>
                                            <p:strVal val="#ppt_x"/>
                                          </p:val>
                                        </p:tav>
                                        <p:tav tm="100000">
                                          <p:val>
                                            <p:strVal val="#ppt_x"/>
                                          </p:val>
                                        </p:tav>
                                      </p:tavLst>
                                    </p:anim>
                                    <p:anim calcmode="lin" valueType="num">
                                      <p:cBhvr additive="base">
                                        <p:cTn id="171" dur="500" fill="hold"/>
                                        <p:tgtEl>
                                          <p:spTgt spid="36"/>
                                        </p:tgtEl>
                                        <p:attrNameLst>
                                          <p:attrName>ppt_y</p:attrName>
                                        </p:attrNameLst>
                                      </p:cBhvr>
                                      <p:tavLst>
                                        <p:tav tm="0">
                                          <p:val>
                                            <p:strVal val="1+#ppt_h/2"/>
                                          </p:val>
                                        </p:tav>
                                        <p:tav tm="100000">
                                          <p:val>
                                            <p:strVal val="#ppt_y"/>
                                          </p:val>
                                        </p:tav>
                                      </p:tavLst>
                                    </p:anim>
                                  </p:childTnLst>
                                </p:cTn>
                              </p:par>
                              <p:par>
                                <p:cTn id="172" presetID="2" presetClass="entr" presetSubtype="4" fill="hold" nodeType="withEffect">
                                  <p:stCondLst>
                                    <p:cond delay="0"/>
                                  </p:stCondLst>
                                  <p:childTnLst>
                                    <p:set>
                                      <p:cBhvr>
                                        <p:cTn id="173" dur="1" fill="hold">
                                          <p:stCondLst>
                                            <p:cond delay="0"/>
                                          </p:stCondLst>
                                        </p:cTn>
                                        <p:tgtEl>
                                          <p:spTgt spid="47"/>
                                        </p:tgtEl>
                                        <p:attrNameLst>
                                          <p:attrName>style.visibility</p:attrName>
                                        </p:attrNameLst>
                                      </p:cBhvr>
                                      <p:to>
                                        <p:strVal val="visible"/>
                                      </p:to>
                                    </p:set>
                                    <p:anim calcmode="lin" valueType="num">
                                      <p:cBhvr additive="base">
                                        <p:cTn id="174" dur="500" fill="hold"/>
                                        <p:tgtEl>
                                          <p:spTgt spid="47"/>
                                        </p:tgtEl>
                                        <p:attrNameLst>
                                          <p:attrName>ppt_x</p:attrName>
                                        </p:attrNameLst>
                                      </p:cBhvr>
                                      <p:tavLst>
                                        <p:tav tm="0">
                                          <p:val>
                                            <p:strVal val="#ppt_x"/>
                                          </p:val>
                                        </p:tav>
                                        <p:tav tm="100000">
                                          <p:val>
                                            <p:strVal val="#ppt_x"/>
                                          </p:val>
                                        </p:tav>
                                      </p:tavLst>
                                    </p:anim>
                                    <p:anim calcmode="lin" valueType="num">
                                      <p:cBhvr additive="base">
                                        <p:cTn id="175" dur="500" fill="hold"/>
                                        <p:tgtEl>
                                          <p:spTgt spid="47"/>
                                        </p:tgtEl>
                                        <p:attrNameLst>
                                          <p:attrName>ppt_y</p:attrName>
                                        </p:attrNameLst>
                                      </p:cBhvr>
                                      <p:tavLst>
                                        <p:tav tm="0">
                                          <p:val>
                                            <p:strVal val="1+#ppt_h/2"/>
                                          </p:val>
                                        </p:tav>
                                        <p:tav tm="100000">
                                          <p:val>
                                            <p:strVal val="#ppt_y"/>
                                          </p:val>
                                        </p:tav>
                                      </p:tavLst>
                                    </p:anim>
                                  </p:childTnLst>
                                </p:cTn>
                              </p:par>
                              <p:par>
                                <p:cTn id="176" presetID="2" presetClass="entr" presetSubtype="4" fill="hold" nodeType="withEffect">
                                  <p:stCondLst>
                                    <p:cond delay="0"/>
                                  </p:stCondLst>
                                  <p:childTnLst>
                                    <p:set>
                                      <p:cBhvr>
                                        <p:cTn id="177" dur="1" fill="hold">
                                          <p:stCondLst>
                                            <p:cond delay="0"/>
                                          </p:stCondLst>
                                        </p:cTn>
                                        <p:tgtEl>
                                          <p:spTgt spid="48"/>
                                        </p:tgtEl>
                                        <p:attrNameLst>
                                          <p:attrName>style.visibility</p:attrName>
                                        </p:attrNameLst>
                                      </p:cBhvr>
                                      <p:to>
                                        <p:strVal val="visible"/>
                                      </p:to>
                                    </p:set>
                                    <p:anim calcmode="lin" valueType="num">
                                      <p:cBhvr additive="base">
                                        <p:cTn id="178" dur="500" fill="hold"/>
                                        <p:tgtEl>
                                          <p:spTgt spid="48"/>
                                        </p:tgtEl>
                                        <p:attrNameLst>
                                          <p:attrName>ppt_x</p:attrName>
                                        </p:attrNameLst>
                                      </p:cBhvr>
                                      <p:tavLst>
                                        <p:tav tm="0">
                                          <p:val>
                                            <p:strVal val="#ppt_x"/>
                                          </p:val>
                                        </p:tav>
                                        <p:tav tm="100000">
                                          <p:val>
                                            <p:strVal val="#ppt_x"/>
                                          </p:val>
                                        </p:tav>
                                      </p:tavLst>
                                    </p:anim>
                                    <p:anim calcmode="lin" valueType="num">
                                      <p:cBhvr additive="base">
                                        <p:cTn id="179" dur="500" fill="hold"/>
                                        <p:tgtEl>
                                          <p:spTgt spid="48"/>
                                        </p:tgtEl>
                                        <p:attrNameLst>
                                          <p:attrName>ppt_y</p:attrName>
                                        </p:attrNameLst>
                                      </p:cBhvr>
                                      <p:tavLst>
                                        <p:tav tm="0">
                                          <p:val>
                                            <p:strVal val="1+#ppt_h/2"/>
                                          </p:val>
                                        </p:tav>
                                        <p:tav tm="100000">
                                          <p:val>
                                            <p:strVal val="#ppt_y"/>
                                          </p:val>
                                        </p:tav>
                                      </p:tavLst>
                                    </p:anim>
                                  </p:childTnLst>
                                </p:cTn>
                              </p:par>
                              <p:par>
                                <p:cTn id="180" presetID="2" presetClass="entr" presetSubtype="4" fill="hold" nodeType="withEffect">
                                  <p:stCondLst>
                                    <p:cond delay="0"/>
                                  </p:stCondLst>
                                  <p:childTnLst>
                                    <p:set>
                                      <p:cBhvr>
                                        <p:cTn id="181" dur="1" fill="hold">
                                          <p:stCondLst>
                                            <p:cond delay="0"/>
                                          </p:stCondLst>
                                        </p:cTn>
                                        <p:tgtEl>
                                          <p:spTgt spid="49"/>
                                        </p:tgtEl>
                                        <p:attrNameLst>
                                          <p:attrName>style.visibility</p:attrName>
                                        </p:attrNameLst>
                                      </p:cBhvr>
                                      <p:to>
                                        <p:strVal val="visible"/>
                                      </p:to>
                                    </p:set>
                                    <p:anim calcmode="lin" valueType="num">
                                      <p:cBhvr additive="base">
                                        <p:cTn id="182" dur="500" fill="hold"/>
                                        <p:tgtEl>
                                          <p:spTgt spid="49"/>
                                        </p:tgtEl>
                                        <p:attrNameLst>
                                          <p:attrName>ppt_x</p:attrName>
                                        </p:attrNameLst>
                                      </p:cBhvr>
                                      <p:tavLst>
                                        <p:tav tm="0">
                                          <p:val>
                                            <p:strVal val="#ppt_x"/>
                                          </p:val>
                                        </p:tav>
                                        <p:tav tm="100000">
                                          <p:val>
                                            <p:strVal val="#ppt_x"/>
                                          </p:val>
                                        </p:tav>
                                      </p:tavLst>
                                    </p:anim>
                                    <p:anim calcmode="lin" valueType="num">
                                      <p:cBhvr additive="base">
                                        <p:cTn id="183" dur="500" fill="hold"/>
                                        <p:tgtEl>
                                          <p:spTgt spid="49"/>
                                        </p:tgtEl>
                                        <p:attrNameLst>
                                          <p:attrName>ppt_y</p:attrName>
                                        </p:attrNameLst>
                                      </p:cBhvr>
                                      <p:tavLst>
                                        <p:tav tm="0">
                                          <p:val>
                                            <p:strVal val="1+#ppt_h/2"/>
                                          </p:val>
                                        </p:tav>
                                        <p:tav tm="100000">
                                          <p:val>
                                            <p:strVal val="#ppt_y"/>
                                          </p:val>
                                        </p:tav>
                                      </p:tavLst>
                                    </p:anim>
                                  </p:childTnLst>
                                </p:cTn>
                              </p:par>
                              <p:par>
                                <p:cTn id="184" presetID="2" presetClass="entr" presetSubtype="4" fill="hold" nodeType="withEffect">
                                  <p:stCondLst>
                                    <p:cond delay="0"/>
                                  </p:stCondLst>
                                  <p:childTnLst>
                                    <p:set>
                                      <p:cBhvr>
                                        <p:cTn id="185" dur="1" fill="hold">
                                          <p:stCondLst>
                                            <p:cond delay="0"/>
                                          </p:stCondLst>
                                        </p:cTn>
                                        <p:tgtEl>
                                          <p:spTgt spid="50"/>
                                        </p:tgtEl>
                                        <p:attrNameLst>
                                          <p:attrName>style.visibility</p:attrName>
                                        </p:attrNameLst>
                                      </p:cBhvr>
                                      <p:to>
                                        <p:strVal val="visible"/>
                                      </p:to>
                                    </p:set>
                                    <p:anim calcmode="lin" valueType="num">
                                      <p:cBhvr additive="base">
                                        <p:cTn id="186" dur="500" fill="hold"/>
                                        <p:tgtEl>
                                          <p:spTgt spid="50"/>
                                        </p:tgtEl>
                                        <p:attrNameLst>
                                          <p:attrName>ppt_x</p:attrName>
                                        </p:attrNameLst>
                                      </p:cBhvr>
                                      <p:tavLst>
                                        <p:tav tm="0">
                                          <p:val>
                                            <p:strVal val="#ppt_x"/>
                                          </p:val>
                                        </p:tav>
                                        <p:tav tm="100000">
                                          <p:val>
                                            <p:strVal val="#ppt_x"/>
                                          </p:val>
                                        </p:tav>
                                      </p:tavLst>
                                    </p:anim>
                                    <p:anim calcmode="lin" valueType="num">
                                      <p:cBhvr additive="base">
                                        <p:cTn id="187" dur="500" fill="hold"/>
                                        <p:tgtEl>
                                          <p:spTgt spid="50"/>
                                        </p:tgtEl>
                                        <p:attrNameLst>
                                          <p:attrName>ppt_y</p:attrName>
                                        </p:attrNameLst>
                                      </p:cBhvr>
                                      <p:tavLst>
                                        <p:tav tm="0">
                                          <p:val>
                                            <p:strVal val="1+#ppt_h/2"/>
                                          </p:val>
                                        </p:tav>
                                        <p:tav tm="100000">
                                          <p:val>
                                            <p:strVal val="#ppt_y"/>
                                          </p:val>
                                        </p:tav>
                                      </p:tavLst>
                                    </p:anim>
                                  </p:childTnLst>
                                </p:cTn>
                              </p:par>
                              <p:par>
                                <p:cTn id="188" presetID="2" presetClass="entr" presetSubtype="4" fill="hold" nodeType="withEffect">
                                  <p:stCondLst>
                                    <p:cond delay="0"/>
                                  </p:stCondLst>
                                  <p:childTnLst>
                                    <p:set>
                                      <p:cBhvr>
                                        <p:cTn id="189" dur="1" fill="hold">
                                          <p:stCondLst>
                                            <p:cond delay="0"/>
                                          </p:stCondLst>
                                        </p:cTn>
                                        <p:tgtEl>
                                          <p:spTgt spid="51"/>
                                        </p:tgtEl>
                                        <p:attrNameLst>
                                          <p:attrName>style.visibility</p:attrName>
                                        </p:attrNameLst>
                                      </p:cBhvr>
                                      <p:to>
                                        <p:strVal val="visible"/>
                                      </p:to>
                                    </p:set>
                                    <p:anim calcmode="lin" valueType="num">
                                      <p:cBhvr additive="base">
                                        <p:cTn id="190" dur="500" fill="hold"/>
                                        <p:tgtEl>
                                          <p:spTgt spid="51"/>
                                        </p:tgtEl>
                                        <p:attrNameLst>
                                          <p:attrName>ppt_x</p:attrName>
                                        </p:attrNameLst>
                                      </p:cBhvr>
                                      <p:tavLst>
                                        <p:tav tm="0">
                                          <p:val>
                                            <p:strVal val="#ppt_x"/>
                                          </p:val>
                                        </p:tav>
                                        <p:tav tm="100000">
                                          <p:val>
                                            <p:strVal val="#ppt_x"/>
                                          </p:val>
                                        </p:tav>
                                      </p:tavLst>
                                    </p:anim>
                                    <p:anim calcmode="lin" valueType="num">
                                      <p:cBhvr additive="base">
                                        <p:cTn id="191" dur="500" fill="hold"/>
                                        <p:tgtEl>
                                          <p:spTgt spid="51"/>
                                        </p:tgtEl>
                                        <p:attrNameLst>
                                          <p:attrName>ppt_y</p:attrName>
                                        </p:attrNameLst>
                                      </p:cBhvr>
                                      <p:tavLst>
                                        <p:tav tm="0">
                                          <p:val>
                                            <p:strVal val="1+#ppt_h/2"/>
                                          </p:val>
                                        </p:tav>
                                        <p:tav tm="100000">
                                          <p:val>
                                            <p:strVal val="#ppt_y"/>
                                          </p:val>
                                        </p:tav>
                                      </p:tavLst>
                                    </p:anim>
                                  </p:childTnLst>
                                </p:cTn>
                              </p:par>
                              <p:par>
                                <p:cTn id="192" presetID="2" presetClass="entr" presetSubtype="4" fill="hold" nodeType="withEffect">
                                  <p:stCondLst>
                                    <p:cond delay="0"/>
                                  </p:stCondLst>
                                  <p:childTnLst>
                                    <p:set>
                                      <p:cBhvr>
                                        <p:cTn id="193" dur="1" fill="hold">
                                          <p:stCondLst>
                                            <p:cond delay="0"/>
                                          </p:stCondLst>
                                        </p:cTn>
                                        <p:tgtEl>
                                          <p:spTgt spid="46"/>
                                        </p:tgtEl>
                                        <p:attrNameLst>
                                          <p:attrName>style.visibility</p:attrName>
                                        </p:attrNameLst>
                                      </p:cBhvr>
                                      <p:to>
                                        <p:strVal val="visible"/>
                                      </p:to>
                                    </p:set>
                                    <p:anim calcmode="lin" valueType="num">
                                      <p:cBhvr additive="base">
                                        <p:cTn id="194" dur="500" fill="hold"/>
                                        <p:tgtEl>
                                          <p:spTgt spid="46"/>
                                        </p:tgtEl>
                                        <p:attrNameLst>
                                          <p:attrName>ppt_x</p:attrName>
                                        </p:attrNameLst>
                                      </p:cBhvr>
                                      <p:tavLst>
                                        <p:tav tm="0">
                                          <p:val>
                                            <p:strVal val="#ppt_x"/>
                                          </p:val>
                                        </p:tav>
                                        <p:tav tm="100000">
                                          <p:val>
                                            <p:strVal val="#ppt_x"/>
                                          </p:val>
                                        </p:tav>
                                      </p:tavLst>
                                    </p:anim>
                                    <p:anim calcmode="lin" valueType="num">
                                      <p:cBhvr additive="base">
                                        <p:cTn id="19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a:xfrm>
            <a:off x="5056188" y="2441575"/>
            <a:ext cx="2024062" cy="2422525"/>
          </a:xfrm>
          <a:prstGeom prst="rect">
            <a:avLst/>
          </a:prstGeom>
          <a:ln/>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dirty="0">
                <a:solidFill>
                  <a:prstClr val="black"/>
                </a:solidFill>
                <a:latin typeface="Consolas" pitchFamily="49" charset="0"/>
              </a:rPr>
              <a:t>Cloud Storage</a:t>
            </a:r>
          </a:p>
        </p:txBody>
      </p:sp>
      <p:sp>
        <p:nvSpPr>
          <p:cNvPr id="93" name="Rectangle 92"/>
          <p:cNvSpPr/>
          <p:nvPr/>
        </p:nvSpPr>
        <p:spPr>
          <a:xfrm>
            <a:off x="2459038" y="2659063"/>
            <a:ext cx="955675" cy="862012"/>
          </a:xfrm>
          <a:prstGeom prst="rect">
            <a:avLst/>
          </a:prstGeom>
          <a:ln/>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dirty="0">
                <a:solidFill>
                  <a:prstClr val="black"/>
                </a:solidFill>
                <a:latin typeface="Consolas" pitchFamily="49" charset="0"/>
              </a:rPr>
              <a:t>Server</a:t>
            </a:r>
          </a:p>
        </p:txBody>
      </p:sp>
      <p:sp>
        <p:nvSpPr>
          <p:cNvPr id="94" name="Flowchart: Magnetic Disk 93"/>
          <p:cNvSpPr/>
          <p:nvPr/>
        </p:nvSpPr>
        <p:spPr>
          <a:xfrm>
            <a:off x="2644775" y="3079750"/>
            <a:ext cx="503238" cy="346075"/>
          </a:xfrm>
          <a:prstGeom prst="flowChartMagneticDisk">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solidFill>
                <a:prstClr val="black"/>
              </a:solidFill>
            </a:endParaRPr>
          </a:p>
        </p:txBody>
      </p:sp>
      <p:sp>
        <p:nvSpPr>
          <p:cNvPr id="88" name="Rectangle 87"/>
          <p:cNvSpPr/>
          <p:nvPr/>
        </p:nvSpPr>
        <p:spPr>
          <a:xfrm>
            <a:off x="3155950" y="5029200"/>
            <a:ext cx="962025" cy="1152525"/>
          </a:xfrm>
          <a:prstGeom prst="rect">
            <a:avLst/>
          </a:prstGeom>
          <a:ln/>
        </p:spPr>
        <p:style>
          <a:lnRef idx="2">
            <a:schemeClr val="dk1"/>
          </a:lnRef>
          <a:fillRef idx="1">
            <a:schemeClr val="lt1"/>
          </a:fillRef>
          <a:effectRef idx="0">
            <a:schemeClr val="dk1"/>
          </a:effectRef>
          <a:fontRef idx="minor">
            <a:schemeClr val="dk1"/>
          </a:fontRef>
        </p:style>
        <p:txBody>
          <a:bodyPr anchor="b"/>
          <a:lstStyle/>
          <a:p>
            <a:pPr algn="ctr" fontAlgn="auto">
              <a:spcBef>
                <a:spcPts val="0"/>
              </a:spcBef>
              <a:spcAft>
                <a:spcPts val="0"/>
              </a:spcAft>
              <a:defRPr/>
            </a:pPr>
            <a:r>
              <a:rPr lang="en-US" dirty="0">
                <a:solidFill>
                  <a:prstClr val="black"/>
                </a:solidFill>
                <a:latin typeface="Consolas" pitchFamily="49" charset="0"/>
              </a:rPr>
              <a:t>Mobile App </a:t>
            </a:r>
          </a:p>
        </p:txBody>
      </p:sp>
      <p:sp>
        <p:nvSpPr>
          <p:cNvPr id="4" name="Title 3"/>
          <p:cNvSpPr>
            <a:spLocks noGrp="1"/>
          </p:cNvSpPr>
          <p:nvPr>
            <p:ph type="title"/>
          </p:nvPr>
        </p:nvSpPr>
        <p:spPr>
          <a:xfrm>
            <a:off x="1582738" y="184150"/>
            <a:ext cx="8229600" cy="609600"/>
          </a:xfrm>
        </p:spPr>
        <p:txBody>
          <a:bodyPr/>
          <a:lstStyle/>
          <a:p>
            <a:pPr defTabSz="914188" fontAlgn="auto">
              <a:spcAft>
                <a:spcPts val="0"/>
              </a:spcAft>
              <a:defRPr/>
            </a:pPr>
            <a:r>
              <a:rPr sz="3600">
                <a:solidFill>
                  <a:schemeClr val="bg1">
                    <a:alpha val="99000"/>
                  </a:schemeClr>
                </a:solidFill>
              </a:rPr>
              <a:t>Programming a distributed application </a:t>
            </a:r>
          </a:p>
        </p:txBody>
      </p:sp>
      <p:sp>
        <p:nvSpPr>
          <p:cNvPr id="136198" name="TextBox 9"/>
          <p:cNvSpPr txBox="1">
            <a:spLocks noChangeArrowheads="1"/>
          </p:cNvSpPr>
          <p:nvPr/>
        </p:nvSpPr>
        <p:spPr bwMode="auto">
          <a:xfrm>
            <a:off x="1854200" y="1279525"/>
            <a:ext cx="2474913" cy="830263"/>
          </a:xfrm>
          <a:prstGeom prst="rect">
            <a:avLst/>
          </a:prstGeom>
          <a:noFill/>
          <a:ln w="9525">
            <a:noFill/>
            <a:miter lim="800000"/>
            <a:headEnd/>
            <a:tailEnd/>
          </a:ln>
        </p:spPr>
        <p:txBody>
          <a:bodyPr wrap="none">
            <a:spAutoFit/>
          </a:bodyPr>
          <a:lstStyle/>
          <a:p>
            <a:pPr algn="ctr"/>
            <a:r>
              <a:rPr lang="en-US" sz="2400">
                <a:solidFill>
                  <a:srgbClr val="4F6228"/>
                </a:solidFill>
                <a:latin typeface="Segoe UI" pitchFamily="34" charset="0"/>
              </a:rPr>
              <a:t>Message Passing</a:t>
            </a:r>
            <a:br>
              <a:rPr lang="en-US" sz="2400">
                <a:solidFill>
                  <a:srgbClr val="4F6228"/>
                </a:solidFill>
                <a:latin typeface="Segoe UI" pitchFamily="34" charset="0"/>
              </a:rPr>
            </a:br>
            <a:r>
              <a:rPr lang="en-US" sz="2400">
                <a:solidFill>
                  <a:srgbClr val="4F6228"/>
                </a:solidFill>
                <a:latin typeface="Segoe UI" pitchFamily="34" charset="0"/>
              </a:rPr>
              <a:t>(Actors)</a:t>
            </a:r>
          </a:p>
        </p:txBody>
      </p:sp>
      <p:sp>
        <p:nvSpPr>
          <p:cNvPr id="136199" name="TextBox 10"/>
          <p:cNvSpPr txBox="1">
            <a:spLocks noChangeArrowheads="1"/>
          </p:cNvSpPr>
          <p:nvPr/>
        </p:nvSpPr>
        <p:spPr bwMode="auto">
          <a:xfrm>
            <a:off x="5160963" y="1289050"/>
            <a:ext cx="1760537" cy="831850"/>
          </a:xfrm>
          <a:prstGeom prst="rect">
            <a:avLst/>
          </a:prstGeom>
          <a:noFill/>
          <a:ln w="9525">
            <a:noFill/>
            <a:miter lim="800000"/>
            <a:headEnd/>
            <a:tailEnd/>
          </a:ln>
        </p:spPr>
        <p:txBody>
          <a:bodyPr wrap="none">
            <a:spAutoFit/>
          </a:bodyPr>
          <a:lstStyle/>
          <a:p>
            <a:r>
              <a:rPr lang="en-US" sz="2400">
                <a:solidFill>
                  <a:srgbClr val="4F6228"/>
                </a:solidFill>
                <a:latin typeface="Segoe UI" pitchFamily="34" charset="0"/>
              </a:rPr>
              <a:t>Shared State</a:t>
            </a:r>
          </a:p>
          <a:p>
            <a:r>
              <a:rPr lang="en-US" sz="2400">
                <a:solidFill>
                  <a:srgbClr val="4F6228"/>
                </a:solidFill>
                <a:latin typeface="Segoe UI" pitchFamily="34" charset="0"/>
              </a:rPr>
              <a:t>(Web Apps)</a:t>
            </a:r>
          </a:p>
        </p:txBody>
      </p:sp>
      <p:cxnSp>
        <p:nvCxnSpPr>
          <p:cNvPr id="12" name="Straight Connector 11"/>
          <p:cNvCxnSpPr/>
          <p:nvPr/>
        </p:nvCxnSpPr>
        <p:spPr>
          <a:xfrm flipH="1">
            <a:off x="1524000" y="1143000"/>
            <a:ext cx="9220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flipH="1">
            <a:off x="1447800" y="2209800"/>
            <a:ext cx="9220200"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Right Arrow 5"/>
          <p:cNvSpPr/>
          <p:nvPr/>
        </p:nvSpPr>
        <p:spPr>
          <a:xfrm>
            <a:off x="2133600" y="771525"/>
            <a:ext cx="8382000" cy="584200"/>
          </a:xfrm>
          <a:prstGeom prst="rightArrow">
            <a:avLst/>
          </a:prstGeom>
          <a:solidFill>
            <a:srgbClr val="FFFF00"/>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black"/>
                </a:solidFill>
                <a:latin typeface="Consolas" pitchFamily="49" charset="0"/>
              </a:rPr>
              <a:t>Abstraction Level increases, Code Size decreases</a:t>
            </a:r>
          </a:p>
        </p:txBody>
      </p:sp>
      <p:sp>
        <p:nvSpPr>
          <p:cNvPr id="136203" name="TextBox 49"/>
          <p:cNvSpPr txBox="1">
            <a:spLocks noChangeArrowheads="1"/>
          </p:cNvSpPr>
          <p:nvPr/>
        </p:nvSpPr>
        <p:spPr bwMode="auto">
          <a:xfrm>
            <a:off x="7620000" y="1287463"/>
            <a:ext cx="3778250" cy="831850"/>
          </a:xfrm>
          <a:prstGeom prst="rect">
            <a:avLst/>
          </a:prstGeom>
          <a:noFill/>
          <a:ln w="9525">
            <a:noFill/>
            <a:miter lim="800000"/>
            <a:headEnd/>
            <a:tailEnd/>
          </a:ln>
        </p:spPr>
        <p:txBody>
          <a:bodyPr>
            <a:spAutoFit/>
          </a:bodyPr>
          <a:lstStyle/>
          <a:p>
            <a:pPr algn="ctr"/>
            <a:r>
              <a:rPr lang="en-US" sz="2400">
                <a:solidFill>
                  <a:srgbClr val="4F6228"/>
                </a:solidFill>
                <a:latin typeface="Segoe UI" pitchFamily="34" charset="0"/>
              </a:rPr>
              <a:t>Replicated Shared State</a:t>
            </a:r>
          </a:p>
          <a:p>
            <a:pPr algn="ctr"/>
            <a:r>
              <a:rPr lang="en-US" sz="2400">
                <a:solidFill>
                  <a:srgbClr val="4F6228"/>
                </a:solidFill>
                <a:latin typeface="Segoe UI" pitchFamily="34" charset="0"/>
              </a:rPr>
              <a:t>(Cloud types)</a:t>
            </a:r>
          </a:p>
        </p:txBody>
      </p:sp>
      <p:sp>
        <p:nvSpPr>
          <p:cNvPr id="51" name="Rectangle 50"/>
          <p:cNvSpPr/>
          <p:nvPr/>
        </p:nvSpPr>
        <p:spPr>
          <a:xfrm>
            <a:off x="5056188" y="4191000"/>
            <a:ext cx="2024062" cy="73025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dirty="0">
                <a:solidFill>
                  <a:prstClr val="black"/>
                </a:solidFill>
                <a:latin typeface="Consolas" pitchFamily="49" charset="0"/>
              </a:rPr>
              <a:t>Cloud Service</a:t>
            </a:r>
          </a:p>
          <a:p>
            <a:pPr algn="ctr" fontAlgn="auto">
              <a:spcBef>
                <a:spcPts val="0"/>
              </a:spcBef>
              <a:spcAft>
                <a:spcPts val="0"/>
              </a:spcAft>
              <a:defRPr/>
            </a:pPr>
            <a:r>
              <a:rPr lang="en-US" dirty="0">
                <a:solidFill>
                  <a:prstClr val="black"/>
                </a:solidFill>
                <a:latin typeface="Consolas" pitchFamily="49" charset="0"/>
              </a:rPr>
              <a:t>(stateless)</a:t>
            </a:r>
            <a:br>
              <a:rPr lang="en-US" dirty="0">
                <a:solidFill>
                  <a:prstClr val="black"/>
                </a:solidFill>
                <a:latin typeface="Consolas" pitchFamily="49" charset="0"/>
              </a:rPr>
            </a:br>
            <a:endParaRPr lang="en-US" dirty="0">
              <a:solidFill>
                <a:prstClr val="black"/>
              </a:solidFill>
              <a:latin typeface="Consolas" pitchFamily="49" charset="0"/>
            </a:endParaRPr>
          </a:p>
        </p:txBody>
      </p:sp>
      <p:sp>
        <p:nvSpPr>
          <p:cNvPr id="55" name="Rectangle 54"/>
          <p:cNvSpPr/>
          <p:nvPr/>
        </p:nvSpPr>
        <p:spPr>
          <a:xfrm>
            <a:off x="1779588" y="5006975"/>
            <a:ext cx="963612" cy="1150938"/>
          </a:xfrm>
          <a:prstGeom prst="rect">
            <a:avLst/>
          </a:prstGeom>
          <a:ln/>
        </p:spPr>
        <p:style>
          <a:lnRef idx="2">
            <a:schemeClr val="dk1"/>
          </a:lnRef>
          <a:fillRef idx="1">
            <a:schemeClr val="lt1"/>
          </a:fillRef>
          <a:effectRef idx="0">
            <a:schemeClr val="dk1"/>
          </a:effectRef>
          <a:fontRef idx="minor">
            <a:schemeClr val="dk1"/>
          </a:fontRef>
        </p:style>
        <p:txBody>
          <a:bodyPr anchor="b"/>
          <a:lstStyle/>
          <a:p>
            <a:pPr algn="ctr" fontAlgn="auto">
              <a:spcBef>
                <a:spcPts val="0"/>
              </a:spcBef>
              <a:spcAft>
                <a:spcPts val="0"/>
              </a:spcAft>
              <a:defRPr/>
            </a:pPr>
            <a:r>
              <a:rPr lang="en-US" dirty="0">
                <a:solidFill>
                  <a:prstClr val="black"/>
                </a:solidFill>
                <a:latin typeface="Consolas" pitchFamily="49" charset="0"/>
              </a:rPr>
              <a:t>Mobile App </a:t>
            </a:r>
          </a:p>
        </p:txBody>
      </p:sp>
      <p:grpSp>
        <p:nvGrpSpPr>
          <p:cNvPr id="136206" name="Group 55"/>
          <p:cNvGrpSpPr>
            <a:grpSpLocks/>
          </p:cNvGrpSpPr>
          <p:nvPr/>
        </p:nvGrpSpPr>
        <p:grpSpPr bwMode="auto">
          <a:xfrm>
            <a:off x="1963738" y="5078413"/>
            <a:ext cx="588962" cy="527050"/>
            <a:chOff x="3168" y="1824"/>
            <a:chExt cx="912" cy="816"/>
          </a:xfrm>
        </p:grpSpPr>
        <p:sp>
          <p:nvSpPr>
            <p:cNvPr id="136302" name="Freeform 56"/>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6303" name="Freeform 57"/>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6304" name="Freeform 58"/>
            <p:cNvSpPr>
              <a:spLocks/>
            </p:cNvSpPr>
            <p:nvPr/>
          </p:nvSpPr>
          <p:spPr bwMode="auto">
            <a:xfrm>
              <a:off x="3504" y="1824"/>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6305" name="Freeform 59"/>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36306" name="Freeform 60"/>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36307" name="Freeform 61"/>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36308" name="Freeform 62"/>
            <p:cNvSpPr>
              <a:spLocks/>
            </p:cNvSpPr>
            <p:nvPr/>
          </p:nvSpPr>
          <p:spPr bwMode="auto">
            <a:xfrm>
              <a:off x="3504" y="2304"/>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6309" name="Freeform 63"/>
            <p:cNvSpPr>
              <a:spLocks/>
            </p:cNvSpPr>
            <p:nvPr/>
          </p:nvSpPr>
          <p:spPr bwMode="auto">
            <a:xfrm>
              <a:off x="3312" y="2160"/>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6310" name="Freeform 64"/>
            <p:cNvSpPr>
              <a:spLocks/>
            </p:cNvSpPr>
            <p:nvPr/>
          </p:nvSpPr>
          <p:spPr bwMode="auto">
            <a:xfrm>
              <a:off x="3168" y="2016"/>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36207" name="Group 66"/>
          <p:cNvGrpSpPr>
            <a:grpSpLocks/>
          </p:cNvGrpSpPr>
          <p:nvPr/>
        </p:nvGrpSpPr>
        <p:grpSpPr bwMode="auto">
          <a:xfrm>
            <a:off x="3325813" y="5091113"/>
            <a:ext cx="622300" cy="557212"/>
            <a:chOff x="3168" y="1824"/>
            <a:chExt cx="912" cy="816"/>
          </a:xfrm>
        </p:grpSpPr>
        <p:sp>
          <p:nvSpPr>
            <p:cNvPr id="136293" name="Freeform 67"/>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6294" name="Freeform 68"/>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6295" name="Freeform 69"/>
            <p:cNvSpPr>
              <a:spLocks/>
            </p:cNvSpPr>
            <p:nvPr/>
          </p:nvSpPr>
          <p:spPr bwMode="auto">
            <a:xfrm>
              <a:off x="3504" y="1824"/>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71" name="Freeform 70"/>
            <p:cNvSpPr>
              <a:spLocks/>
            </p:cNvSpPr>
            <p:nvPr/>
          </p:nvSpPr>
          <p:spPr bwMode="auto">
            <a:xfrm>
              <a:off x="3242"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6">
                <a:lumMod val="60000"/>
                <a:lumOff val="40000"/>
              </a:schemeClr>
            </a:solidFill>
            <a:ln w="38100">
              <a:solidFill>
                <a:schemeClr val="tx1"/>
              </a:solidFill>
              <a:round/>
              <a:headEnd/>
              <a:tailEnd/>
            </a:ln>
          </p:spPr>
          <p:txBody>
            <a:bodyPr wrap="none" anchor="ctr"/>
            <a:lstStyle>
              <a:defPPr>
                <a:defRPr lang="en-US"/>
              </a:defPPr>
              <a:lvl1pPr algn="l" rtl="0" eaLnBrk="0" fontAlgn="base" hangingPunct="0">
                <a:spcBef>
                  <a:spcPct val="0"/>
                </a:spcBef>
                <a:spcAft>
                  <a:spcPct val="0"/>
                </a:spcAft>
                <a:defRPr sz="4400" b="1" kern="1200">
                  <a:solidFill>
                    <a:srgbClr val="0000FF"/>
                  </a:solidFill>
                  <a:latin typeface="Comic Sans MS" pitchFamily="66" charset="0"/>
                  <a:ea typeface="+mn-ea"/>
                  <a:cs typeface="+mn-cs"/>
                </a:defRPr>
              </a:lvl1pPr>
              <a:lvl2pPr marL="457200" algn="l" rtl="0" eaLnBrk="0" fontAlgn="base" hangingPunct="0">
                <a:spcBef>
                  <a:spcPct val="0"/>
                </a:spcBef>
                <a:spcAft>
                  <a:spcPct val="0"/>
                </a:spcAft>
                <a:defRPr sz="4400" b="1" kern="1200">
                  <a:solidFill>
                    <a:srgbClr val="0000FF"/>
                  </a:solidFill>
                  <a:latin typeface="Comic Sans MS" pitchFamily="66" charset="0"/>
                  <a:ea typeface="+mn-ea"/>
                  <a:cs typeface="+mn-cs"/>
                </a:defRPr>
              </a:lvl2pPr>
              <a:lvl3pPr marL="914400" algn="l" rtl="0" eaLnBrk="0" fontAlgn="base" hangingPunct="0">
                <a:spcBef>
                  <a:spcPct val="0"/>
                </a:spcBef>
                <a:spcAft>
                  <a:spcPct val="0"/>
                </a:spcAft>
                <a:defRPr sz="4400" b="1" kern="1200">
                  <a:solidFill>
                    <a:srgbClr val="0000FF"/>
                  </a:solidFill>
                  <a:latin typeface="Comic Sans MS" pitchFamily="66" charset="0"/>
                  <a:ea typeface="+mn-ea"/>
                  <a:cs typeface="+mn-cs"/>
                </a:defRPr>
              </a:lvl3pPr>
              <a:lvl4pPr marL="1371600" algn="l" rtl="0" eaLnBrk="0" fontAlgn="base" hangingPunct="0">
                <a:spcBef>
                  <a:spcPct val="0"/>
                </a:spcBef>
                <a:spcAft>
                  <a:spcPct val="0"/>
                </a:spcAft>
                <a:defRPr sz="4400" b="1" kern="1200">
                  <a:solidFill>
                    <a:srgbClr val="0000FF"/>
                  </a:solidFill>
                  <a:latin typeface="Comic Sans MS" pitchFamily="66" charset="0"/>
                  <a:ea typeface="+mn-ea"/>
                  <a:cs typeface="+mn-cs"/>
                </a:defRPr>
              </a:lvl4pPr>
              <a:lvl5pPr marL="1828800" algn="l" rtl="0" eaLnBrk="0" fontAlgn="base" hangingPunct="0">
                <a:spcBef>
                  <a:spcPct val="0"/>
                </a:spcBef>
                <a:spcAft>
                  <a:spcPct val="0"/>
                </a:spcAft>
                <a:defRPr sz="4400" b="1" kern="1200">
                  <a:solidFill>
                    <a:srgbClr val="0000FF"/>
                  </a:solidFill>
                  <a:latin typeface="Comic Sans MS" pitchFamily="66" charset="0"/>
                  <a:ea typeface="+mn-ea"/>
                  <a:cs typeface="+mn-cs"/>
                </a:defRPr>
              </a:lvl5pPr>
              <a:lvl6pPr marL="2286000" algn="l" defTabSz="914400" rtl="0" eaLnBrk="1" latinLnBrk="0" hangingPunct="1">
                <a:defRPr sz="4400" b="1" kern="1200">
                  <a:solidFill>
                    <a:srgbClr val="0000FF"/>
                  </a:solidFill>
                  <a:latin typeface="Comic Sans MS" pitchFamily="66" charset="0"/>
                  <a:ea typeface="+mn-ea"/>
                  <a:cs typeface="+mn-cs"/>
                </a:defRPr>
              </a:lvl6pPr>
              <a:lvl7pPr marL="2743200" algn="l" defTabSz="914400" rtl="0" eaLnBrk="1" latinLnBrk="0" hangingPunct="1">
                <a:defRPr sz="4400" b="1" kern="1200">
                  <a:solidFill>
                    <a:srgbClr val="0000FF"/>
                  </a:solidFill>
                  <a:latin typeface="Comic Sans MS" pitchFamily="66" charset="0"/>
                  <a:ea typeface="+mn-ea"/>
                  <a:cs typeface="+mn-cs"/>
                </a:defRPr>
              </a:lvl7pPr>
              <a:lvl8pPr marL="3200400" algn="l" defTabSz="914400" rtl="0" eaLnBrk="1" latinLnBrk="0" hangingPunct="1">
                <a:defRPr sz="4400" b="1" kern="1200">
                  <a:solidFill>
                    <a:srgbClr val="0000FF"/>
                  </a:solidFill>
                  <a:latin typeface="Comic Sans MS" pitchFamily="66" charset="0"/>
                  <a:ea typeface="+mn-ea"/>
                  <a:cs typeface="+mn-cs"/>
                </a:defRPr>
              </a:lvl8pPr>
              <a:lvl9pPr marL="3657600" algn="l" defTabSz="914400" rtl="0" eaLnBrk="1" latinLnBrk="0" hangingPunct="1">
                <a:defRPr sz="4400" b="1" kern="1200">
                  <a:solidFill>
                    <a:srgbClr val="0000FF"/>
                  </a:solidFill>
                  <a:latin typeface="Comic Sans MS" pitchFamily="66" charset="0"/>
                  <a:ea typeface="+mn-ea"/>
                  <a:cs typeface="+mn-cs"/>
                </a:defRPr>
              </a:lvl9pPr>
            </a:lstStyle>
            <a:p>
              <a:pPr>
                <a:defRPr/>
              </a:pPr>
              <a:endParaRPr lang="en-US" dirty="0">
                <a:latin typeface="Arial" pitchFamily="34" charset="0"/>
              </a:endParaRPr>
            </a:p>
          </p:txBody>
        </p:sp>
        <p:sp>
          <p:nvSpPr>
            <p:cNvPr id="72" name="Freeform 71"/>
            <p:cNvSpPr>
              <a:spLocks/>
            </p:cNvSpPr>
            <p:nvPr/>
          </p:nvSpPr>
          <p:spPr bwMode="auto">
            <a:xfrm>
              <a:off x="3254" y="1919"/>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6">
                <a:lumMod val="60000"/>
                <a:lumOff val="40000"/>
              </a:schemeClr>
            </a:solidFill>
            <a:ln w="38100">
              <a:solidFill>
                <a:schemeClr val="tx1"/>
              </a:solidFill>
              <a:round/>
              <a:headEnd/>
              <a:tailEnd/>
            </a:ln>
          </p:spPr>
          <p:txBody>
            <a:bodyPr wrap="none" anchor="ctr"/>
            <a:lstStyle>
              <a:defPPr>
                <a:defRPr lang="en-US"/>
              </a:defPPr>
              <a:lvl1pPr algn="l" rtl="0" eaLnBrk="0" fontAlgn="base" hangingPunct="0">
                <a:spcBef>
                  <a:spcPct val="0"/>
                </a:spcBef>
                <a:spcAft>
                  <a:spcPct val="0"/>
                </a:spcAft>
                <a:defRPr sz="4400" b="1" kern="1200">
                  <a:solidFill>
                    <a:srgbClr val="0000FF"/>
                  </a:solidFill>
                  <a:latin typeface="Comic Sans MS" pitchFamily="66" charset="0"/>
                  <a:ea typeface="+mn-ea"/>
                  <a:cs typeface="+mn-cs"/>
                </a:defRPr>
              </a:lvl1pPr>
              <a:lvl2pPr marL="457200" algn="l" rtl="0" eaLnBrk="0" fontAlgn="base" hangingPunct="0">
                <a:spcBef>
                  <a:spcPct val="0"/>
                </a:spcBef>
                <a:spcAft>
                  <a:spcPct val="0"/>
                </a:spcAft>
                <a:defRPr sz="4400" b="1" kern="1200">
                  <a:solidFill>
                    <a:srgbClr val="0000FF"/>
                  </a:solidFill>
                  <a:latin typeface="Comic Sans MS" pitchFamily="66" charset="0"/>
                  <a:ea typeface="+mn-ea"/>
                  <a:cs typeface="+mn-cs"/>
                </a:defRPr>
              </a:lvl2pPr>
              <a:lvl3pPr marL="914400" algn="l" rtl="0" eaLnBrk="0" fontAlgn="base" hangingPunct="0">
                <a:spcBef>
                  <a:spcPct val="0"/>
                </a:spcBef>
                <a:spcAft>
                  <a:spcPct val="0"/>
                </a:spcAft>
                <a:defRPr sz="4400" b="1" kern="1200">
                  <a:solidFill>
                    <a:srgbClr val="0000FF"/>
                  </a:solidFill>
                  <a:latin typeface="Comic Sans MS" pitchFamily="66" charset="0"/>
                  <a:ea typeface="+mn-ea"/>
                  <a:cs typeface="+mn-cs"/>
                </a:defRPr>
              </a:lvl3pPr>
              <a:lvl4pPr marL="1371600" algn="l" rtl="0" eaLnBrk="0" fontAlgn="base" hangingPunct="0">
                <a:spcBef>
                  <a:spcPct val="0"/>
                </a:spcBef>
                <a:spcAft>
                  <a:spcPct val="0"/>
                </a:spcAft>
                <a:defRPr sz="4400" b="1" kern="1200">
                  <a:solidFill>
                    <a:srgbClr val="0000FF"/>
                  </a:solidFill>
                  <a:latin typeface="Comic Sans MS" pitchFamily="66" charset="0"/>
                  <a:ea typeface="+mn-ea"/>
                  <a:cs typeface="+mn-cs"/>
                </a:defRPr>
              </a:lvl4pPr>
              <a:lvl5pPr marL="1828800" algn="l" rtl="0" eaLnBrk="0" fontAlgn="base" hangingPunct="0">
                <a:spcBef>
                  <a:spcPct val="0"/>
                </a:spcBef>
                <a:spcAft>
                  <a:spcPct val="0"/>
                </a:spcAft>
                <a:defRPr sz="4400" b="1" kern="1200">
                  <a:solidFill>
                    <a:srgbClr val="0000FF"/>
                  </a:solidFill>
                  <a:latin typeface="Comic Sans MS" pitchFamily="66" charset="0"/>
                  <a:ea typeface="+mn-ea"/>
                  <a:cs typeface="+mn-cs"/>
                </a:defRPr>
              </a:lvl5pPr>
              <a:lvl6pPr marL="2286000" algn="l" defTabSz="914400" rtl="0" eaLnBrk="1" latinLnBrk="0" hangingPunct="1">
                <a:defRPr sz="4400" b="1" kern="1200">
                  <a:solidFill>
                    <a:srgbClr val="0000FF"/>
                  </a:solidFill>
                  <a:latin typeface="Comic Sans MS" pitchFamily="66" charset="0"/>
                  <a:ea typeface="+mn-ea"/>
                  <a:cs typeface="+mn-cs"/>
                </a:defRPr>
              </a:lvl6pPr>
              <a:lvl7pPr marL="2743200" algn="l" defTabSz="914400" rtl="0" eaLnBrk="1" latinLnBrk="0" hangingPunct="1">
                <a:defRPr sz="4400" b="1" kern="1200">
                  <a:solidFill>
                    <a:srgbClr val="0000FF"/>
                  </a:solidFill>
                  <a:latin typeface="Comic Sans MS" pitchFamily="66" charset="0"/>
                  <a:ea typeface="+mn-ea"/>
                  <a:cs typeface="+mn-cs"/>
                </a:defRPr>
              </a:lvl7pPr>
              <a:lvl8pPr marL="3200400" algn="l" defTabSz="914400" rtl="0" eaLnBrk="1" latinLnBrk="0" hangingPunct="1">
                <a:defRPr sz="4400" b="1" kern="1200">
                  <a:solidFill>
                    <a:srgbClr val="0000FF"/>
                  </a:solidFill>
                  <a:latin typeface="Comic Sans MS" pitchFamily="66" charset="0"/>
                  <a:ea typeface="+mn-ea"/>
                  <a:cs typeface="+mn-cs"/>
                </a:defRPr>
              </a:lvl8pPr>
              <a:lvl9pPr marL="3657600" algn="l" defTabSz="914400" rtl="0" eaLnBrk="1" latinLnBrk="0" hangingPunct="1">
                <a:defRPr sz="4400" b="1" kern="1200">
                  <a:solidFill>
                    <a:srgbClr val="0000FF"/>
                  </a:solidFill>
                  <a:latin typeface="Comic Sans MS" pitchFamily="66" charset="0"/>
                  <a:ea typeface="+mn-ea"/>
                  <a:cs typeface="+mn-cs"/>
                </a:defRPr>
              </a:lvl9pPr>
            </a:lstStyle>
            <a:p>
              <a:pPr>
                <a:defRPr/>
              </a:pPr>
              <a:endParaRPr lang="en-US" dirty="0">
                <a:latin typeface="Arial" pitchFamily="34" charset="0"/>
              </a:endParaRPr>
            </a:p>
          </p:txBody>
        </p:sp>
        <p:sp>
          <p:nvSpPr>
            <p:cNvPr id="73" name="Freeform 72"/>
            <p:cNvSpPr>
              <a:spLocks/>
            </p:cNvSpPr>
            <p:nvPr/>
          </p:nvSpPr>
          <p:spPr bwMode="auto">
            <a:xfrm>
              <a:off x="3729" y="2161"/>
              <a:ext cx="302" cy="325"/>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6">
                <a:lumMod val="60000"/>
                <a:lumOff val="40000"/>
              </a:schemeClr>
            </a:solidFill>
            <a:ln w="38100">
              <a:solidFill>
                <a:schemeClr val="tx1"/>
              </a:solidFill>
              <a:round/>
              <a:headEnd/>
              <a:tailEnd/>
            </a:ln>
          </p:spPr>
          <p:txBody>
            <a:bodyPr wrap="none" anchor="ctr"/>
            <a:lstStyle>
              <a:defPPr>
                <a:defRPr lang="en-US"/>
              </a:defPPr>
              <a:lvl1pPr algn="l" rtl="0" eaLnBrk="0" fontAlgn="base" hangingPunct="0">
                <a:spcBef>
                  <a:spcPct val="0"/>
                </a:spcBef>
                <a:spcAft>
                  <a:spcPct val="0"/>
                </a:spcAft>
                <a:defRPr sz="4400" b="1" kern="1200">
                  <a:solidFill>
                    <a:srgbClr val="0000FF"/>
                  </a:solidFill>
                  <a:latin typeface="Comic Sans MS" pitchFamily="66" charset="0"/>
                  <a:ea typeface="+mn-ea"/>
                  <a:cs typeface="+mn-cs"/>
                </a:defRPr>
              </a:lvl1pPr>
              <a:lvl2pPr marL="457200" algn="l" rtl="0" eaLnBrk="0" fontAlgn="base" hangingPunct="0">
                <a:spcBef>
                  <a:spcPct val="0"/>
                </a:spcBef>
                <a:spcAft>
                  <a:spcPct val="0"/>
                </a:spcAft>
                <a:defRPr sz="4400" b="1" kern="1200">
                  <a:solidFill>
                    <a:srgbClr val="0000FF"/>
                  </a:solidFill>
                  <a:latin typeface="Comic Sans MS" pitchFamily="66" charset="0"/>
                  <a:ea typeface="+mn-ea"/>
                  <a:cs typeface="+mn-cs"/>
                </a:defRPr>
              </a:lvl2pPr>
              <a:lvl3pPr marL="914400" algn="l" rtl="0" eaLnBrk="0" fontAlgn="base" hangingPunct="0">
                <a:spcBef>
                  <a:spcPct val="0"/>
                </a:spcBef>
                <a:spcAft>
                  <a:spcPct val="0"/>
                </a:spcAft>
                <a:defRPr sz="4400" b="1" kern="1200">
                  <a:solidFill>
                    <a:srgbClr val="0000FF"/>
                  </a:solidFill>
                  <a:latin typeface="Comic Sans MS" pitchFamily="66" charset="0"/>
                  <a:ea typeface="+mn-ea"/>
                  <a:cs typeface="+mn-cs"/>
                </a:defRPr>
              </a:lvl3pPr>
              <a:lvl4pPr marL="1371600" algn="l" rtl="0" eaLnBrk="0" fontAlgn="base" hangingPunct="0">
                <a:spcBef>
                  <a:spcPct val="0"/>
                </a:spcBef>
                <a:spcAft>
                  <a:spcPct val="0"/>
                </a:spcAft>
                <a:defRPr sz="4400" b="1" kern="1200">
                  <a:solidFill>
                    <a:srgbClr val="0000FF"/>
                  </a:solidFill>
                  <a:latin typeface="Comic Sans MS" pitchFamily="66" charset="0"/>
                  <a:ea typeface="+mn-ea"/>
                  <a:cs typeface="+mn-cs"/>
                </a:defRPr>
              </a:lvl4pPr>
              <a:lvl5pPr marL="1828800" algn="l" rtl="0" eaLnBrk="0" fontAlgn="base" hangingPunct="0">
                <a:spcBef>
                  <a:spcPct val="0"/>
                </a:spcBef>
                <a:spcAft>
                  <a:spcPct val="0"/>
                </a:spcAft>
                <a:defRPr sz="4400" b="1" kern="1200">
                  <a:solidFill>
                    <a:srgbClr val="0000FF"/>
                  </a:solidFill>
                  <a:latin typeface="Comic Sans MS" pitchFamily="66" charset="0"/>
                  <a:ea typeface="+mn-ea"/>
                  <a:cs typeface="+mn-cs"/>
                </a:defRPr>
              </a:lvl5pPr>
              <a:lvl6pPr marL="2286000" algn="l" defTabSz="914400" rtl="0" eaLnBrk="1" latinLnBrk="0" hangingPunct="1">
                <a:defRPr sz="4400" b="1" kern="1200">
                  <a:solidFill>
                    <a:srgbClr val="0000FF"/>
                  </a:solidFill>
                  <a:latin typeface="Comic Sans MS" pitchFamily="66" charset="0"/>
                  <a:ea typeface="+mn-ea"/>
                  <a:cs typeface="+mn-cs"/>
                </a:defRPr>
              </a:lvl6pPr>
              <a:lvl7pPr marL="2743200" algn="l" defTabSz="914400" rtl="0" eaLnBrk="1" latinLnBrk="0" hangingPunct="1">
                <a:defRPr sz="4400" b="1" kern="1200">
                  <a:solidFill>
                    <a:srgbClr val="0000FF"/>
                  </a:solidFill>
                  <a:latin typeface="Comic Sans MS" pitchFamily="66" charset="0"/>
                  <a:ea typeface="+mn-ea"/>
                  <a:cs typeface="+mn-cs"/>
                </a:defRPr>
              </a:lvl7pPr>
              <a:lvl8pPr marL="3200400" algn="l" defTabSz="914400" rtl="0" eaLnBrk="1" latinLnBrk="0" hangingPunct="1">
                <a:defRPr sz="4400" b="1" kern="1200">
                  <a:solidFill>
                    <a:srgbClr val="0000FF"/>
                  </a:solidFill>
                  <a:latin typeface="Comic Sans MS" pitchFamily="66" charset="0"/>
                  <a:ea typeface="+mn-ea"/>
                  <a:cs typeface="+mn-cs"/>
                </a:defRPr>
              </a:lvl8pPr>
              <a:lvl9pPr marL="3657600" algn="l" defTabSz="914400" rtl="0" eaLnBrk="1" latinLnBrk="0" hangingPunct="1">
                <a:defRPr sz="4400" b="1" kern="1200">
                  <a:solidFill>
                    <a:srgbClr val="0000FF"/>
                  </a:solidFill>
                  <a:latin typeface="Comic Sans MS" pitchFamily="66" charset="0"/>
                  <a:ea typeface="+mn-ea"/>
                  <a:cs typeface="+mn-cs"/>
                </a:defRPr>
              </a:lvl9pPr>
            </a:lstStyle>
            <a:p>
              <a:pPr>
                <a:defRPr/>
              </a:pPr>
              <a:endParaRPr lang="en-US" dirty="0">
                <a:latin typeface="Arial" pitchFamily="34" charset="0"/>
              </a:endParaRPr>
            </a:p>
          </p:txBody>
        </p:sp>
        <p:sp>
          <p:nvSpPr>
            <p:cNvPr id="136299" name="Freeform 73"/>
            <p:cNvSpPr>
              <a:spLocks/>
            </p:cNvSpPr>
            <p:nvPr/>
          </p:nvSpPr>
          <p:spPr bwMode="auto">
            <a:xfrm>
              <a:off x="3504" y="2304"/>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6300" name="Freeform 74"/>
            <p:cNvSpPr>
              <a:spLocks/>
            </p:cNvSpPr>
            <p:nvPr/>
          </p:nvSpPr>
          <p:spPr bwMode="auto">
            <a:xfrm>
              <a:off x="3312" y="2160"/>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6301" name="Freeform 75"/>
            <p:cNvSpPr>
              <a:spLocks/>
            </p:cNvSpPr>
            <p:nvPr/>
          </p:nvSpPr>
          <p:spPr bwMode="auto">
            <a:xfrm>
              <a:off x="3168" y="2016"/>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89" name="Rectangle 88"/>
          <p:cNvSpPr/>
          <p:nvPr/>
        </p:nvSpPr>
        <p:spPr>
          <a:xfrm>
            <a:off x="1565275" y="3781425"/>
            <a:ext cx="955675" cy="862013"/>
          </a:xfrm>
          <a:prstGeom prst="rect">
            <a:avLst/>
          </a:prstGeom>
          <a:ln/>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dirty="0">
                <a:solidFill>
                  <a:prstClr val="black"/>
                </a:solidFill>
                <a:latin typeface="Consolas" pitchFamily="49" charset="0"/>
              </a:rPr>
              <a:t>Server</a:t>
            </a:r>
          </a:p>
        </p:txBody>
      </p:sp>
      <p:sp>
        <p:nvSpPr>
          <p:cNvPr id="90" name="Flowchart: Magnetic Disk 89"/>
          <p:cNvSpPr/>
          <p:nvPr/>
        </p:nvSpPr>
        <p:spPr>
          <a:xfrm>
            <a:off x="1751013" y="4202113"/>
            <a:ext cx="503237" cy="346075"/>
          </a:xfrm>
          <a:prstGeom prst="flowChartMagneticDisk">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solidFill>
                <a:prstClr val="black"/>
              </a:solidFill>
            </a:endParaRPr>
          </a:p>
        </p:txBody>
      </p:sp>
      <p:sp>
        <p:nvSpPr>
          <p:cNvPr id="91" name="Rectangle 90"/>
          <p:cNvSpPr/>
          <p:nvPr/>
        </p:nvSpPr>
        <p:spPr>
          <a:xfrm>
            <a:off x="3384550" y="3746500"/>
            <a:ext cx="955675" cy="863600"/>
          </a:xfrm>
          <a:prstGeom prst="rect">
            <a:avLst/>
          </a:prstGeom>
          <a:ln/>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dirty="0">
                <a:solidFill>
                  <a:prstClr val="black"/>
                </a:solidFill>
                <a:latin typeface="Consolas" pitchFamily="49" charset="0"/>
              </a:rPr>
              <a:t>Server</a:t>
            </a:r>
          </a:p>
        </p:txBody>
      </p:sp>
      <p:sp>
        <p:nvSpPr>
          <p:cNvPr id="92" name="Flowchart: Magnetic Disk 91"/>
          <p:cNvSpPr/>
          <p:nvPr/>
        </p:nvSpPr>
        <p:spPr>
          <a:xfrm>
            <a:off x="3570288" y="4167188"/>
            <a:ext cx="503237" cy="346075"/>
          </a:xfrm>
          <a:prstGeom prst="flowChartMagneticDisk">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solidFill>
                <a:prstClr val="black"/>
              </a:solidFill>
            </a:endParaRPr>
          </a:p>
        </p:txBody>
      </p:sp>
      <p:sp>
        <p:nvSpPr>
          <p:cNvPr id="96" name="Flowchart: Magnetic Disk 95"/>
          <p:cNvSpPr/>
          <p:nvPr/>
        </p:nvSpPr>
        <p:spPr>
          <a:xfrm>
            <a:off x="5118100" y="2798763"/>
            <a:ext cx="1036638" cy="690562"/>
          </a:xfrm>
          <a:prstGeom prst="flowChartMagneticDisk">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solidFill>
                <a:prstClr val="black"/>
              </a:solidFill>
            </a:endParaRPr>
          </a:p>
        </p:txBody>
      </p:sp>
      <p:sp>
        <p:nvSpPr>
          <p:cNvPr id="97" name="Flowchart: Magnetic Disk 96"/>
          <p:cNvSpPr/>
          <p:nvPr/>
        </p:nvSpPr>
        <p:spPr>
          <a:xfrm>
            <a:off x="6388100" y="2819400"/>
            <a:ext cx="590550" cy="701675"/>
          </a:xfrm>
          <a:prstGeom prst="flowChartMagneticDisk">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solidFill>
                <a:prstClr val="black"/>
              </a:solidFill>
            </a:endParaRPr>
          </a:p>
        </p:txBody>
      </p:sp>
      <p:sp>
        <p:nvSpPr>
          <p:cNvPr id="98" name="Flowchart: Magnetic Disk 97"/>
          <p:cNvSpPr/>
          <p:nvPr/>
        </p:nvSpPr>
        <p:spPr>
          <a:xfrm>
            <a:off x="5700713" y="3090863"/>
            <a:ext cx="585787" cy="493712"/>
          </a:xfrm>
          <a:prstGeom prst="flowChartMagneticDisk">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solidFill>
                <a:prstClr val="black"/>
              </a:solidFill>
            </a:endParaRPr>
          </a:p>
        </p:txBody>
      </p:sp>
      <p:sp>
        <p:nvSpPr>
          <p:cNvPr id="99" name="Rectangle 98"/>
          <p:cNvSpPr/>
          <p:nvPr/>
        </p:nvSpPr>
        <p:spPr>
          <a:xfrm>
            <a:off x="6154738" y="5583238"/>
            <a:ext cx="962025" cy="1150937"/>
          </a:xfrm>
          <a:prstGeom prst="rect">
            <a:avLst/>
          </a:prstGeom>
          <a:ln/>
        </p:spPr>
        <p:style>
          <a:lnRef idx="2">
            <a:schemeClr val="dk1"/>
          </a:lnRef>
          <a:fillRef idx="1">
            <a:schemeClr val="lt1"/>
          </a:fillRef>
          <a:effectRef idx="0">
            <a:schemeClr val="dk1"/>
          </a:effectRef>
          <a:fontRef idx="minor">
            <a:schemeClr val="dk1"/>
          </a:fontRef>
        </p:style>
        <p:txBody>
          <a:bodyPr anchor="b"/>
          <a:lstStyle/>
          <a:p>
            <a:pPr algn="ctr" fontAlgn="auto">
              <a:spcBef>
                <a:spcPts val="0"/>
              </a:spcBef>
              <a:spcAft>
                <a:spcPts val="0"/>
              </a:spcAft>
              <a:defRPr/>
            </a:pPr>
            <a:r>
              <a:rPr lang="en-US" dirty="0">
                <a:solidFill>
                  <a:prstClr val="black"/>
                </a:solidFill>
                <a:latin typeface="Consolas" pitchFamily="49" charset="0"/>
              </a:rPr>
              <a:t>Mobile App </a:t>
            </a:r>
          </a:p>
        </p:txBody>
      </p:sp>
      <p:sp>
        <p:nvSpPr>
          <p:cNvPr id="100" name="Rectangle 99"/>
          <p:cNvSpPr/>
          <p:nvPr/>
        </p:nvSpPr>
        <p:spPr>
          <a:xfrm>
            <a:off x="5029200" y="5572125"/>
            <a:ext cx="962025" cy="1152525"/>
          </a:xfrm>
          <a:prstGeom prst="rect">
            <a:avLst/>
          </a:prstGeom>
          <a:ln/>
        </p:spPr>
        <p:style>
          <a:lnRef idx="2">
            <a:schemeClr val="dk1"/>
          </a:lnRef>
          <a:fillRef idx="1">
            <a:schemeClr val="lt1"/>
          </a:fillRef>
          <a:effectRef idx="0">
            <a:schemeClr val="dk1"/>
          </a:effectRef>
          <a:fontRef idx="minor">
            <a:schemeClr val="dk1"/>
          </a:fontRef>
        </p:style>
        <p:txBody>
          <a:bodyPr anchor="b"/>
          <a:lstStyle/>
          <a:p>
            <a:pPr algn="ctr" fontAlgn="auto">
              <a:spcBef>
                <a:spcPts val="0"/>
              </a:spcBef>
              <a:spcAft>
                <a:spcPts val="0"/>
              </a:spcAft>
              <a:defRPr/>
            </a:pPr>
            <a:r>
              <a:rPr lang="en-US" dirty="0">
                <a:solidFill>
                  <a:prstClr val="black"/>
                </a:solidFill>
                <a:latin typeface="Consolas" pitchFamily="49" charset="0"/>
              </a:rPr>
              <a:t>Mobile App </a:t>
            </a:r>
          </a:p>
        </p:txBody>
      </p:sp>
      <p:grpSp>
        <p:nvGrpSpPr>
          <p:cNvPr id="136217" name="Group 100"/>
          <p:cNvGrpSpPr>
            <a:grpSpLocks/>
          </p:cNvGrpSpPr>
          <p:nvPr/>
        </p:nvGrpSpPr>
        <p:grpSpPr bwMode="auto">
          <a:xfrm>
            <a:off x="5211763" y="5645150"/>
            <a:ext cx="588962" cy="527050"/>
            <a:chOff x="3168" y="1824"/>
            <a:chExt cx="912" cy="816"/>
          </a:xfrm>
        </p:grpSpPr>
        <p:sp>
          <p:nvSpPr>
            <p:cNvPr id="136284" name="Freeform 10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6285" name="Freeform 10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6286" name="Freeform 103"/>
            <p:cNvSpPr>
              <a:spLocks/>
            </p:cNvSpPr>
            <p:nvPr/>
          </p:nvSpPr>
          <p:spPr bwMode="auto">
            <a:xfrm>
              <a:off x="3504" y="1824"/>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6287" name="Freeform 10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36288" name="Freeform 10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36289" name="Freeform 10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36290" name="Freeform 107"/>
            <p:cNvSpPr>
              <a:spLocks/>
            </p:cNvSpPr>
            <p:nvPr/>
          </p:nvSpPr>
          <p:spPr bwMode="auto">
            <a:xfrm>
              <a:off x="3504" y="2304"/>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6291" name="Freeform 108"/>
            <p:cNvSpPr>
              <a:spLocks/>
            </p:cNvSpPr>
            <p:nvPr/>
          </p:nvSpPr>
          <p:spPr bwMode="auto">
            <a:xfrm>
              <a:off x="3312" y="2160"/>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6292" name="Freeform 109"/>
            <p:cNvSpPr>
              <a:spLocks/>
            </p:cNvSpPr>
            <p:nvPr/>
          </p:nvSpPr>
          <p:spPr bwMode="auto">
            <a:xfrm>
              <a:off x="3168" y="2016"/>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36218" name="Group 110"/>
          <p:cNvGrpSpPr>
            <a:grpSpLocks/>
          </p:cNvGrpSpPr>
          <p:nvPr/>
        </p:nvGrpSpPr>
        <p:grpSpPr bwMode="auto">
          <a:xfrm>
            <a:off x="6324600" y="5645150"/>
            <a:ext cx="622300" cy="555625"/>
            <a:chOff x="3168" y="1824"/>
            <a:chExt cx="912" cy="816"/>
          </a:xfrm>
        </p:grpSpPr>
        <p:sp>
          <p:nvSpPr>
            <p:cNvPr id="136275" name="Freeform 11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6276" name="Freeform 11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6277" name="Freeform 113"/>
            <p:cNvSpPr>
              <a:spLocks/>
            </p:cNvSpPr>
            <p:nvPr/>
          </p:nvSpPr>
          <p:spPr bwMode="auto">
            <a:xfrm>
              <a:off x="3504" y="1824"/>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15" name="Freeform 114"/>
            <p:cNvSpPr>
              <a:spLocks/>
            </p:cNvSpPr>
            <p:nvPr/>
          </p:nvSpPr>
          <p:spPr bwMode="auto">
            <a:xfrm>
              <a:off x="3242" y="1824"/>
              <a:ext cx="789" cy="534"/>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6">
                <a:lumMod val="60000"/>
                <a:lumOff val="40000"/>
              </a:schemeClr>
            </a:solidFill>
            <a:ln w="38100">
              <a:solidFill>
                <a:schemeClr val="tx1"/>
              </a:solidFill>
              <a:round/>
              <a:headEnd/>
              <a:tailEnd/>
            </a:ln>
          </p:spPr>
          <p:txBody>
            <a:bodyPr wrap="none" anchor="ctr"/>
            <a:lstStyle>
              <a:defPPr>
                <a:defRPr lang="en-US"/>
              </a:defPPr>
              <a:lvl1pPr algn="l" rtl="0" eaLnBrk="0" fontAlgn="base" hangingPunct="0">
                <a:spcBef>
                  <a:spcPct val="0"/>
                </a:spcBef>
                <a:spcAft>
                  <a:spcPct val="0"/>
                </a:spcAft>
                <a:defRPr sz="4400" b="1" kern="1200">
                  <a:solidFill>
                    <a:srgbClr val="0000FF"/>
                  </a:solidFill>
                  <a:latin typeface="Comic Sans MS" pitchFamily="66" charset="0"/>
                  <a:ea typeface="+mn-ea"/>
                  <a:cs typeface="+mn-cs"/>
                </a:defRPr>
              </a:lvl1pPr>
              <a:lvl2pPr marL="457200" algn="l" rtl="0" eaLnBrk="0" fontAlgn="base" hangingPunct="0">
                <a:spcBef>
                  <a:spcPct val="0"/>
                </a:spcBef>
                <a:spcAft>
                  <a:spcPct val="0"/>
                </a:spcAft>
                <a:defRPr sz="4400" b="1" kern="1200">
                  <a:solidFill>
                    <a:srgbClr val="0000FF"/>
                  </a:solidFill>
                  <a:latin typeface="Comic Sans MS" pitchFamily="66" charset="0"/>
                  <a:ea typeface="+mn-ea"/>
                  <a:cs typeface="+mn-cs"/>
                </a:defRPr>
              </a:lvl2pPr>
              <a:lvl3pPr marL="914400" algn="l" rtl="0" eaLnBrk="0" fontAlgn="base" hangingPunct="0">
                <a:spcBef>
                  <a:spcPct val="0"/>
                </a:spcBef>
                <a:spcAft>
                  <a:spcPct val="0"/>
                </a:spcAft>
                <a:defRPr sz="4400" b="1" kern="1200">
                  <a:solidFill>
                    <a:srgbClr val="0000FF"/>
                  </a:solidFill>
                  <a:latin typeface="Comic Sans MS" pitchFamily="66" charset="0"/>
                  <a:ea typeface="+mn-ea"/>
                  <a:cs typeface="+mn-cs"/>
                </a:defRPr>
              </a:lvl3pPr>
              <a:lvl4pPr marL="1371600" algn="l" rtl="0" eaLnBrk="0" fontAlgn="base" hangingPunct="0">
                <a:spcBef>
                  <a:spcPct val="0"/>
                </a:spcBef>
                <a:spcAft>
                  <a:spcPct val="0"/>
                </a:spcAft>
                <a:defRPr sz="4400" b="1" kern="1200">
                  <a:solidFill>
                    <a:srgbClr val="0000FF"/>
                  </a:solidFill>
                  <a:latin typeface="Comic Sans MS" pitchFamily="66" charset="0"/>
                  <a:ea typeface="+mn-ea"/>
                  <a:cs typeface="+mn-cs"/>
                </a:defRPr>
              </a:lvl4pPr>
              <a:lvl5pPr marL="1828800" algn="l" rtl="0" eaLnBrk="0" fontAlgn="base" hangingPunct="0">
                <a:spcBef>
                  <a:spcPct val="0"/>
                </a:spcBef>
                <a:spcAft>
                  <a:spcPct val="0"/>
                </a:spcAft>
                <a:defRPr sz="4400" b="1" kern="1200">
                  <a:solidFill>
                    <a:srgbClr val="0000FF"/>
                  </a:solidFill>
                  <a:latin typeface="Comic Sans MS" pitchFamily="66" charset="0"/>
                  <a:ea typeface="+mn-ea"/>
                  <a:cs typeface="+mn-cs"/>
                </a:defRPr>
              </a:lvl5pPr>
              <a:lvl6pPr marL="2286000" algn="l" defTabSz="914400" rtl="0" eaLnBrk="1" latinLnBrk="0" hangingPunct="1">
                <a:defRPr sz="4400" b="1" kern="1200">
                  <a:solidFill>
                    <a:srgbClr val="0000FF"/>
                  </a:solidFill>
                  <a:latin typeface="Comic Sans MS" pitchFamily="66" charset="0"/>
                  <a:ea typeface="+mn-ea"/>
                  <a:cs typeface="+mn-cs"/>
                </a:defRPr>
              </a:lvl6pPr>
              <a:lvl7pPr marL="2743200" algn="l" defTabSz="914400" rtl="0" eaLnBrk="1" latinLnBrk="0" hangingPunct="1">
                <a:defRPr sz="4400" b="1" kern="1200">
                  <a:solidFill>
                    <a:srgbClr val="0000FF"/>
                  </a:solidFill>
                  <a:latin typeface="Comic Sans MS" pitchFamily="66" charset="0"/>
                  <a:ea typeface="+mn-ea"/>
                  <a:cs typeface="+mn-cs"/>
                </a:defRPr>
              </a:lvl7pPr>
              <a:lvl8pPr marL="3200400" algn="l" defTabSz="914400" rtl="0" eaLnBrk="1" latinLnBrk="0" hangingPunct="1">
                <a:defRPr sz="4400" b="1" kern="1200">
                  <a:solidFill>
                    <a:srgbClr val="0000FF"/>
                  </a:solidFill>
                  <a:latin typeface="Comic Sans MS" pitchFamily="66" charset="0"/>
                  <a:ea typeface="+mn-ea"/>
                  <a:cs typeface="+mn-cs"/>
                </a:defRPr>
              </a:lvl8pPr>
              <a:lvl9pPr marL="3657600" algn="l" defTabSz="914400" rtl="0" eaLnBrk="1" latinLnBrk="0" hangingPunct="1">
                <a:defRPr sz="4400" b="1" kern="1200">
                  <a:solidFill>
                    <a:srgbClr val="0000FF"/>
                  </a:solidFill>
                  <a:latin typeface="Comic Sans MS" pitchFamily="66" charset="0"/>
                  <a:ea typeface="+mn-ea"/>
                  <a:cs typeface="+mn-cs"/>
                </a:defRPr>
              </a:lvl9pPr>
            </a:lstStyle>
            <a:p>
              <a:pPr>
                <a:defRPr/>
              </a:pPr>
              <a:endParaRPr lang="en-US" dirty="0">
                <a:latin typeface="Arial" pitchFamily="34" charset="0"/>
              </a:endParaRPr>
            </a:p>
          </p:txBody>
        </p:sp>
        <p:sp>
          <p:nvSpPr>
            <p:cNvPr id="116" name="Freeform 115"/>
            <p:cNvSpPr>
              <a:spLocks/>
            </p:cNvSpPr>
            <p:nvPr/>
          </p:nvSpPr>
          <p:spPr bwMode="auto">
            <a:xfrm>
              <a:off x="3254"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6">
                <a:lumMod val="60000"/>
                <a:lumOff val="40000"/>
              </a:schemeClr>
            </a:solidFill>
            <a:ln w="38100">
              <a:solidFill>
                <a:schemeClr val="tx1"/>
              </a:solidFill>
              <a:round/>
              <a:headEnd/>
              <a:tailEnd/>
            </a:ln>
          </p:spPr>
          <p:txBody>
            <a:bodyPr wrap="none" anchor="ctr"/>
            <a:lstStyle>
              <a:defPPr>
                <a:defRPr lang="en-US"/>
              </a:defPPr>
              <a:lvl1pPr algn="l" rtl="0" eaLnBrk="0" fontAlgn="base" hangingPunct="0">
                <a:spcBef>
                  <a:spcPct val="0"/>
                </a:spcBef>
                <a:spcAft>
                  <a:spcPct val="0"/>
                </a:spcAft>
                <a:defRPr sz="4400" b="1" kern="1200">
                  <a:solidFill>
                    <a:srgbClr val="0000FF"/>
                  </a:solidFill>
                  <a:latin typeface="Comic Sans MS" pitchFamily="66" charset="0"/>
                  <a:ea typeface="+mn-ea"/>
                  <a:cs typeface="+mn-cs"/>
                </a:defRPr>
              </a:lvl1pPr>
              <a:lvl2pPr marL="457200" algn="l" rtl="0" eaLnBrk="0" fontAlgn="base" hangingPunct="0">
                <a:spcBef>
                  <a:spcPct val="0"/>
                </a:spcBef>
                <a:spcAft>
                  <a:spcPct val="0"/>
                </a:spcAft>
                <a:defRPr sz="4400" b="1" kern="1200">
                  <a:solidFill>
                    <a:srgbClr val="0000FF"/>
                  </a:solidFill>
                  <a:latin typeface="Comic Sans MS" pitchFamily="66" charset="0"/>
                  <a:ea typeface="+mn-ea"/>
                  <a:cs typeface="+mn-cs"/>
                </a:defRPr>
              </a:lvl2pPr>
              <a:lvl3pPr marL="914400" algn="l" rtl="0" eaLnBrk="0" fontAlgn="base" hangingPunct="0">
                <a:spcBef>
                  <a:spcPct val="0"/>
                </a:spcBef>
                <a:spcAft>
                  <a:spcPct val="0"/>
                </a:spcAft>
                <a:defRPr sz="4400" b="1" kern="1200">
                  <a:solidFill>
                    <a:srgbClr val="0000FF"/>
                  </a:solidFill>
                  <a:latin typeface="Comic Sans MS" pitchFamily="66" charset="0"/>
                  <a:ea typeface="+mn-ea"/>
                  <a:cs typeface="+mn-cs"/>
                </a:defRPr>
              </a:lvl3pPr>
              <a:lvl4pPr marL="1371600" algn="l" rtl="0" eaLnBrk="0" fontAlgn="base" hangingPunct="0">
                <a:spcBef>
                  <a:spcPct val="0"/>
                </a:spcBef>
                <a:spcAft>
                  <a:spcPct val="0"/>
                </a:spcAft>
                <a:defRPr sz="4400" b="1" kern="1200">
                  <a:solidFill>
                    <a:srgbClr val="0000FF"/>
                  </a:solidFill>
                  <a:latin typeface="Comic Sans MS" pitchFamily="66" charset="0"/>
                  <a:ea typeface="+mn-ea"/>
                  <a:cs typeface="+mn-cs"/>
                </a:defRPr>
              </a:lvl4pPr>
              <a:lvl5pPr marL="1828800" algn="l" rtl="0" eaLnBrk="0" fontAlgn="base" hangingPunct="0">
                <a:spcBef>
                  <a:spcPct val="0"/>
                </a:spcBef>
                <a:spcAft>
                  <a:spcPct val="0"/>
                </a:spcAft>
                <a:defRPr sz="4400" b="1" kern="1200">
                  <a:solidFill>
                    <a:srgbClr val="0000FF"/>
                  </a:solidFill>
                  <a:latin typeface="Comic Sans MS" pitchFamily="66" charset="0"/>
                  <a:ea typeface="+mn-ea"/>
                  <a:cs typeface="+mn-cs"/>
                </a:defRPr>
              </a:lvl5pPr>
              <a:lvl6pPr marL="2286000" algn="l" defTabSz="914400" rtl="0" eaLnBrk="1" latinLnBrk="0" hangingPunct="1">
                <a:defRPr sz="4400" b="1" kern="1200">
                  <a:solidFill>
                    <a:srgbClr val="0000FF"/>
                  </a:solidFill>
                  <a:latin typeface="Comic Sans MS" pitchFamily="66" charset="0"/>
                  <a:ea typeface="+mn-ea"/>
                  <a:cs typeface="+mn-cs"/>
                </a:defRPr>
              </a:lvl6pPr>
              <a:lvl7pPr marL="2743200" algn="l" defTabSz="914400" rtl="0" eaLnBrk="1" latinLnBrk="0" hangingPunct="1">
                <a:defRPr sz="4400" b="1" kern="1200">
                  <a:solidFill>
                    <a:srgbClr val="0000FF"/>
                  </a:solidFill>
                  <a:latin typeface="Comic Sans MS" pitchFamily="66" charset="0"/>
                  <a:ea typeface="+mn-ea"/>
                  <a:cs typeface="+mn-cs"/>
                </a:defRPr>
              </a:lvl7pPr>
              <a:lvl8pPr marL="3200400" algn="l" defTabSz="914400" rtl="0" eaLnBrk="1" latinLnBrk="0" hangingPunct="1">
                <a:defRPr sz="4400" b="1" kern="1200">
                  <a:solidFill>
                    <a:srgbClr val="0000FF"/>
                  </a:solidFill>
                  <a:latin typeface="Comic Sans MS" pitchFamily="66" charset="0"/>
                  <a:ea typeface="+mn-ea"/>
                  <a:cs typeface="+mn-cs"/>
                </a:defRPr>
              </a:lvl8pPr>
              <a:lvl9pPr marL="3657600" algn="l" defTabSz="914400" rtl="0" eaLnBrk="1" latinLnBrk="0" hangingPunct="1">
                <a:defRPr sz="4400" b="1" kern="1200">
                  <a:solidFill>
                    <a:srgbClr val="0000FF"/>
                  </a:solidFill>
                  <a:latin typeface="Comic Sans MS" pitchFamily="66" charset="0"/>
                  <a:ea typeface="+mn-ea"/>
                  <a:cs typeface="+mn-cs"/>
                </a:defRPr>
              </a:lvl9pPr>
            </a:lstStyle>
            <a:p>
              <a:pPr>
                <a:defRPr/>
              </a:pPr>
              <a:endParaRPr lang="en-US" dirty="0">
                <a:latin typeface="Arial" pitchFamily="34" charset="0"/>
              </a:endParaRPr>
            </a:p>
          </p:txBody>
        </p:sp>
        <p:sp>
          <p:nvSpPr>
            <p:cNvPr id="117" name="Freeform 116"/>
            <p:cNvSpPr>
              <a:spLocks/>
            </p:cNvSpPr>
            <p:nvPr/>
          </p:nvSpPr>
          <p:spPr bwMode="auto">
            <a:xfrm>
              <a:off x="3729" y="2160"/>
              <a:ext cx="302" cy="32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6">
                <a:lumMod val="60000"/>
                <a:lumOff val="40000"/>
              </a:schemeClr>
            </a:solidFill>
            <a:ln w="38100">
              <a:solidFill>
                <a:schemeClr val="tx1"/>
              </a:solidFill>
              <a:round/>
              <a:headEnd/>
              <a:tailEnd/>
            </a:ln>
          </p:spPr>
          <p:txBody>
            <a:bodyPr wrap="none" anchor="ctr"/>
            <a:lstStyle>
              <a:defPPr>
                <a:defRPr lang="en-US"/>
              </a:defPPr>
              <a:lvl1pPr algn="l" rtl="0" eaLnBrk="0" fontAlgn="base" hangingPunct="0">
                <a:spcBef>
                  <a:spcPct val="0"/>
                </a:spcBef>
                <a:spcAft>
                  <a:spcPct val="0"/>
                </a:spcAft>
                <a:defRPr sz="4400" b="1" kern="1200">
                  <a:solidFill>
                    <a:srgbClr val="0000FF"/>
                  </a:solidFill>
                  <a:latin typeface="Comic Sans MS" pitchFamily="66" charset="0"/>
                  <a:ea typeface="+mn-ea"/>
                  <a:cs typeface="+mn-cs"/>
                </a:defRPr>
              </a:lvl1pPr>
              <a:lvl2pPr marL="457200" algn="l" rtl="0" eaLnBrk="0" fontAlgn="base" hangingPunct="0">
                <a:spcBef>
                  <a:spcPct val="0"/>
                </a:spcBef>
                <a:spcAft>
                  <a:spcPct val="0"/>
                </a:spcAft>
                <a:defRPr sz="4400" b="1" kern="1200">
                  <a:solidFill>
                    <a:srgbClr val="0000FF"/>
                  </a:solidFill>
                  <a:latin typeface="Comic Sans MS" pitchFamily="66" charset="0"/>
                  <a:ea typeface="+mn-ea"/>
                  <a:cs typeface="+mn-cs"/>
                </a:defRPr>
              </a:lvl2pPr>
              <a:lvl3pPr marL="914400" algn="l" rtl="0" eaLnBrk="0" fontAlgn="base" hangingPunct="0">
                <a:spcBef>
                  <a:spcPct val="0"/>
                </a:spcBef>
                <a:spcAft>
                  <a:spcPct val="0"/>
                </a:spcAft>
                <a:defRPr sz="4400" b="1" kern="1200">
                  <a:solidFill>
                    <a:srgbClr val="0000FF"/>
                  </a:solidFill>
                  <a:latin typeface="Comic Sans MS" pitchFamily="66" charset="0"/>
                  <a:ea typeface="+mn-ea"/>
                  <a:cs typeface="+mn-cs"/>
                </a:defRPr>
              </a:lvl3pPr>
              <a:lvl4pPr marL="1371600" algn="l" rtl="0" eaLnBrk="0" fontAlgn="base" hangingPunct="0">
                <a:spcBef>
                  <a:spcPct val="0"/>
                </a:spcBef>
                <a:spcAft>
                  <a:spcPct val="0"/>
                </a:spcAft>
                <a:defRPr sz="4400" b="1" kern="1200">
                  <a:solidFill>
                    <a:srgbClr val="0000FF"/>
                  </a:solidFill>
                  <a:latin typeface="Comic Sans MS" pitchFamily="66" charset="0"/>
                  <a:ea typeface="+mn-ea"/>
                  <a:cs typeface="+mn-cs"/>
                </a:defRPr>
              </a:lvl4pPr>
              <a:lvl5pPr marL="1828800" algn="l" rtl="0" eaLnBrk="0" fontAlgn="base" hangingPunct="0">
                <a:spcBef>
                  <a:spcPct val="0"/>
                </a:spcBef>
                <a:spcAft>
                  <a:spcPct val="0"/>
                </a:spcAft>
                <a:defRPr sz="4400" b="1" kern="1200">
                  <a:solidFill>
                    <a:srgbClr val="0000FF"/>
                  </a:solidFill>
                  <a:latin typeface="Comic Sans MS" pitchFamily="66" charset="0"/>
                  <a:ea typeface="+mn-ea"/>
                  <a:cs typeface="+mn-cs"/>
                </a:defRPr>
              </a:lvl5pPr>
              <a:lvl6pPr marL="2286000" algn="l" defTabSz="914400" rtl="0" eaLnBrk="1" latinLnBrk="0" hangingPunct="1">
                <a:defRPr sz="4400" b="1" kern="1200">
                  <a:solidFill>
                    <a:srgbClr val="0000FF"/>
                  </a:solidFill>
                  <a:latin typeface="Comic Sans MS" pitchFamily="66" charset="0"/>
                  <a:ea typeface="+mn-ea"/>
                  <a:cs typeface="+mn-cs"/>
                </a:defRPr>
              </a:lvl6pPr>
              <a:lvl7pPr marL="2743200" algn="l" defTabSz="914400" rtl="0" eaLnBrk="1" latinLnBrk="0" hangingPunct="1">
                <a:defRPr sz="4400" b="1" kern="1200">
                  <a:solidFill>
                    <a:srgbClr val="0000FF"/>
                  </a:solidFill>
                  <a:latin typeface="Comic Sans MS" pitchFamily="66" charset="0"/>
                  <a:ea typeface="+mn-ea"/>
                  <a:cs typeface="+mn-cs"/>
                </a:defRPr>
              </a:lvl7pPr>
              <a:lvl8pPr marL="3200400" algn="l" defTabSz="914400" rtl="0" eaLnBrk="1" latinLnBrk="0" hangingPunct="1">
                <a:defRPr sz="4400" b="1" kern="1200">
                  <a:solidFill>
                    <a:srgbClr val="0000FF"/>
                  </a:solidFill>
                  <a:latin typeface="Comic Sans MS" pitchFamily="66" charset="0"/>
                  <a:ea typeface="+mn-ea"/>
                  <a:cs typeface="+mn-cs"/>
                </a:defRPr>
              </a:lvl8pPr>
              <a:lvl9pPr marL="3657600" algn="l" defTabSz="914400" rtl="0" eaLnBrk="1" latinLnBrk="0" hangingPunct="1">
                <a:defRPr sz="4400" b="1" kern="1200">
                  <a:solidFill>
                    <a:srgbClr val="0000FF"/>
                  </a:solidFill>
                  <a:latin typeface="Comic Sans MS" pitchFamily="66" charset="0"/>
                  <a:ea typeface="+mn-ea"/>
                  <a:cs typeface="+mn-cs"/>
                </a:defRPr>
              </a:lvl9pPr>
            </a:lstStyle>
            <a:p>
              <a:pPr>
                <a:defRPr/>
              </a:pPr>
              <a:endParaRPr lang="en-US" dirty="0">
                <a:latin typeface="Arial" pitchFamily="34" charset="0"/>
              </a:endParaRPr>
            </a:p>
          </p:txBody>
        </p:sp>
        <p:sp>
          <p:nvSpPr>
            <p:cNvPr id="136281" name="Freeform 117"/>
            <p:cNvSpPr>
              <a:spLocks/>
            </p:cNvSpPr>
            <p:nvPr/>
          </p:nvSpPr>
          <p:spPr bwMode="auto">
            <a:xfrm>
              <a:off x="3504" y="2304"/>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6282" name="Freeform 118"/>
            <p:cNvSpPr>
              <a:spLocks/>
            </p:cNvSpPr>
            <p:nvPr/>
          </p:nvSpPr>
          <p:spPr bwMode="auto">
            <a:xfrm>
              <a:off x="3312" y="2160"/>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6283" name="Freeform 119"/>
            <p:cNvSpPr>
              <a:spLocks/>
            </p:cNvSpPr>
            <p:nvPr/>
          </p:nvSpPr>
          <p:spPr bwMode="auto">
            <a:xfrm>
              <a:off x="3168" y="2016"/>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cxnSp>
        <p:nvCxnSpPr>
          <p:cNvPr id="122" name="Straight Arrow Connector 121"/>
          <p:cNvCxnSpPr/>
          <p:nvPr/>
        </p:nvCxnSpPr>
        <p:spPr>
          <a:xfrm>
            <a:off x="2552700" y="4038600"/>
            <a:ext cx="773113"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3" name="Straight Arrow Connector 122"/>
          <p:cNvCxnSpPr/>
          <p:nvPr/>
        </p:nvCxnSpPr>
        <p:spPr>
          <a:xfrm>
            <a:off x="2579688" y="4167188"/>
            <a:ext cx="620712" cy="81597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5" name="Straight Arrow Connector 124"/>
          <p:cNvCxnSpPr/>
          <p:nvPr/>
        </p:nvCxnSpPr>
        <p:spPr>
          <a:xfrm flipV="1">
            <a:off x="2587625" y="3575050"/>
            <a:ext cx="168275" cy="33496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8" name="Straight Arrow Connector 127"/>
          <p:cNvCxnSpPr>
            <a:endCxn id="92" idx="3"/>
          </p:cNvCxnSpPr>
          <p:nvPr/>
        </p:nvCxnSpPr>
        <p:spPr>
          <a:xfrm flipV="1">
            <a:off x="3821113" y="4513263"/>
            <a:ext cx="0" cy="49053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4" name="Straight Arrow Connector 133"/>
          <p:cNvCxnSpPr/>
          <p:nvPr/>
        </p:nvCxnSpPr>
        <p:spPr>
          <a:xfrm>
            <a:off x="2705100" y="4191000"/>
            <a:ext cx="773113"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5" name="Straight Arrow Connector 134"/>
          <p:cNvCxnSpPr/>
          <p:nvPr/>
        </p:nvCxnSpPr>
        <p:spPr>
          <a:xfrm flipV="1">
            <a:off x="2335213" y="4668838"/>
            <a:ext cx="11112" cy="36988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7" name="Straight Arrow Connector 136"/>
          <p:cNvCxnSpPr/>
          <p:nvPr/>
        </p:nvCxnSpPr>
        <p:spPr>
          <a:xfrm>
            <a:off x="2778125" y="5318125"/>
            <a:ext cx="357188" cy="158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1" name="Straight Arrow Connector 140"/>
          <p:cNvCxnSpPr>
            <a:stCxn id="88" idx="1"/>
            <a:endCxn id="55" idx="3"/>
          </p:cNvCxnSpPr>
          <p:nvPr/>
        </p:nvCxnSpPr>
        <p:spPr>
          <a:xfrm flipH="1" flipV="1">
            <a:off x="2743200" y="5583238"/>
            <a:ext cx="412750" cy="2222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44" name="Up Arrow 143"/>
          <p:cNvSpPr/>
          <p:nvPr/>
        </p:nvSpPr>
        <p:spPr>
          <a:xfrm>
            <a:off x="5068888" y="5010150"/>
            <a:ext cx="906462" cy="503238"/>
          </a:xfrm>
          <a:prstGeom prst="upArrow">
            <a:avLst>
              <a:gd name="adj1" fmla="val 82895"/>
              <a:gd name="adj2" fmla="val 51551"/>
            </a:avLst>
          </a:prstGeom>
          <a:solidFill>
            <a:schemeClr val="bg2"/>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prstClr val="black"/>
                </a:solidFill>
                <a:latin typeface="Consolas" pitchFamily="49" charset="0"/>
              </a:rPr>
              <a:t>Updates</a:t>
            </a:r>
            <a:br>
              <a:rPr lang="en-US" sz="1100" dirty="0">
                <a:solidFill>
                  <a:prstClr val="black"/>
                </a:solidFill>
                <a:latin typeface="Consolas" pitchFamily="49" charset="0"/>
              </a:rPr>
            </a:br>
            <a:r>
              <a:rPr lang="en-US" sz="1100" dirty="0">
                <a:solidFill>
                  <a:prstClr val="black"/>
                </a:solidFill>
                <a:latin typeface="Consolas" pitchFamily="49" charset="0"/>
              </a:rPr>
              <a:t>Queries</a:t>
            </a:r>
          </a:p>
          <a:p>
            <a:pPr algn="ctr" fontAlgn="auto">
              <a:spcBef>
                <a:spcPts val="0"/>
              </a:spcBef>
              <a:spcAft>
                <a:spcPts val="0"/>
              </a:spcAft>
              <a:defRPr/>
            </a:pPr>
            <a:endParaRPr lang="en-US" sz="1100" dirty="0">
              <a:solidFill>
                <a:prstClr val="black"/>
              </a:solidFill>
              <a:latin typeface="Consolas" pitchFamily="49" charset="0"/>
            </a:endParaRPr>
          </a:p>
        </p:txBody>
      </p:sp>
      <p:sp>
        <p:nvSpPr>
          <p:cNvPr id="145" name="Up Arrow 144"/>
          <p:cNvSpPr/>
          <p:nvPr/>
        </p:nvSpPr>
        <p:spPr>
          <a:xfrm>
            <a:off x="6173788" y="5013325"/>
            <a:ext cx="906462" cy="503238"/>
          </a:xfrm>
          <a:prstGeom prst="upArrow">
            <a:avLst>
              <a:gd name="adj1" fmla="val 82895"/>
              <a:gd name="adj2" fmla="val 51551"/>
            </a:avLst>
          </a:prstGeom>
          <a:solidFill>
            <a:schemeClr val="bg2"/>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prstClr val="black"/>
                </a:solidFill>
                <a:latin typeface="Consolas" pitchFamily="49" charset="0"/>
              </a:rPr>
              <a:t>Updates</a:t>
            </a:r>
            <a:br>
              <a:rPr lang="en-US" sz="1100" dirty="0">
                <a:solidFill>
                  <a:prstClr val="black"/>
                </a:solidFill>
                <a:latin typeface="Consolas" pitchFamily="49" charset="0"/>
              </a:rPr>
            </a:br>
            <a:r>
              <a:rPr lang="en-US" sz="1100" dirty="0">
                <a:solidFill>
                  <a:prstClr val="black"/>
                </a:solidFill>
                <a:latin typeface="Consolas" pitchFamily="49" charset="0"/>
              </a:rPr>
              <a:t>Queries</a:t>
            </a:r>
          </a:p>
          <a:p>
            <a:pPr algn="ctr" fontAlgn="auto">
              <a:spcBef>
                <a:spcPts val="0"/>
              </a:spcBef>
              <a:spcAft>
                <a:spcPts val="0"/>
              </a:spcAft>
              <a:defRPr/>
            </a:pPr>
            <a:endParaRPr lang="en-US" sz="1100" dirty="0">
              <a:solidFill>
                <a:prstClr val="black"/>
              </a:solidFill>
              <a:latin typeface="Consolas" pitchFamily="49" charset="0"/>
            </a:endParaRPr>
          </a:p>
        </p:txBody>
      </p:sp>
      <p:sp>
        <p:nvSpPr>
          <p:cNvPr id="146" name="Up Arrow 145"/>
          <p:cNvSpPr/>
          <p:nvPr/>
        </p:nvSpPr>
        <p:spPr>
          <a:xfrm>
            <a:off x="5594350" y="3687763"/>
            <a:ext cx="906463" cy="503237"/>
          </a:xfrm>
          <a:prstGeom prst="upArrow">
            <a:avLst>
              <a:gd name="adj1" fmla="val 82895"/>
              <a:gd name="adj2" fmla="val 51551"/>
            </a:avLst>
          </a:prstGeom>
          <a:solidFill>
            <a:schemeClr val="bg2"/>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prstClr val="black"/>
                </a:solidFill>
                <a:latin typeface="Consolas" pitchFamily="49" charset="0"/>
              </a:rPr>
              <a:t>Updates</a:t>
            </a:r>
            <a:br>
              <a:rPr lang="en-US" sz="1100" dirty="0">
                <a:solidFill>
                  <a:prstClr val="black"/>
                </a:solidFill>
                <a:latin typeface="Consolas" pitchFamily="49" charset="0"/>
              </a:rPr>
            </a:br>
            <a:r>
              <a:rPr lang="en-US" sz="1100" dirty="0">
                <a:solidFill>
                  <a:prstClr val="black"/>
                </a:solidFill>
                <a:latin typeface="Consolas" pitchFamily="49" charset="0"/>
              </a:rPr>
              <a:t>Queries</a:t>
            </a:r>
          </a:p>
          <a:p>
            <a:pPr algn="ctr" fontAlgn="auto">
              <a:spcBef>
                <a:spcPts val="0"/>
              </a:spcBef>
              <a:spcAft>
                <a:spcPts val="0"/>
              </a:spcAft>
              <a:defRPr/>
            </a:pPr>
            <a:endParaRPr lang="en-US" sz="1100" dirty="0">
              <a:solidFill>
                <a:prstClr val="black"/>
              </a:solidFill>
              <a:latin typeface="Consolas" pitchFamily="49" charset="0"/>
            </a:endParaRPr>
          </a:p>
        </p:txBody>
      </p:sp>
      <p:sp>
        <p:nvSpPr>
          <p:cNvPr id="147" name="Rectangle 146"/>
          <p:cNvSpPr/>
          <p:nvPr/>
        </p:nvSpPr>
        <p:spPr>
          <a:xfrm>
            <a:off x="9182100" y="4343400"/>
            <a:ext cx="962025" cy="2381250"/>
          </a:xfrm>
          <a:prstGeom prst="rect">
            <a:avLst/>
          </a:prstGeom>
          <a:ln/>
        </p:spPr>
        <p:style>
          <a:lnRef idx="2">
            <a:schemeClr val="dk1"/>
          </a:lnRef>
          <a:fillRef idx="1">
            <a:schemeClr val="lt1"/>
          </a:fillRef>
          <a:effectRef idx="0">
            <a:schemeClr val="dk1"/>
          </a:effectRef>
          <a:fontRef idx="minor">
            <a:schemeClr val="dk1"/>
          </a:fontRef>
        </p:style>
        <p:txBody>
          <a:bodyPr anchor="b"/>
          <a:lstStyle/>
          <a:p>
            <a:pPr algn="ctr" fontAlgn="auto">
              <a:spcBef>
                <a:spcPts val="0"/>
              </a:spcBef>
              <a:spcAft>
                <a:spcPts val="0"/>
              </a:spcAft>
              <a:defRPr/>
            </a:pPr>
            <a:r>
              <a:rPr lang="en-US" dirty="0">
                <a:solidFill>
                  <a:prstClr val="black"/>
                </a:solidFill>
                <a:latin typeface="Consolas" pitchFamily="49" charset="0"/>
              </a:rPr>
              <a:t>Mobile App </a:t>
            </a:r>
          </a:p>
        </p:txBody>
      </p:sp>
      <p:sp>
        <p:nvSpPr>
          <p:cNvPr id="148" name="Rectangle 147"/>
          <p:cNvSpPr/>
          <p:nvPr/>
        </p:nvSpPr>
        <p:spPr>
          <a:xfrm>
            <a:off x="8056563" y="4343400"/>
            <a:ext cx="962025" cy="2371725"/>
          </a:xfrm>
          <a:prstGeom prst="rect">
            <a:avLst/>
          </a:prstGeom>
          <a:ln/>
        </p:spPr>
        <p:style>
          <a:lnRef idx="2">
            <a:schemeClr val="dk1"/>
          </a:lnRef>
          <a:fillRef idx="1">
            <a:schemeClr val="lt1"/>
          </a:fillRef>
          <a:effectRef idx="0">
            <a:schemeClr val="dk1"/>
          </a:effectRef>
          <a:fontRef idx="minor">
            <a:schemeClr val="dk1"/>
          </a:fontRef>
        </p:style>
        <p:txBody>
          <a:bodyPr anchor="b"/>
          <a:lstStyle/>
          <a:p>
            <a:pPr algn="ctr" fontAlgn="auto">
              <a:spcBef>
                <a:spcPts val="0"/>
              </a:spcBef>
              <a:spcAft>
                <a:spcPts val="0"/>
              </a:spcAft>
              <a:defRPr/>
            </a:pPr>
            <a:r>
              <a:rPr lang="en-US" dirty="0">
                <a:solidFill>
                  <a:prstClr val="black"/>
                </a:solidFill>
                <a:latin typeface="Consolas" pitchFamily="49" charset="0"/>
              </a:rPr>
              <a:t>Mobile App </a:t>
            </a:r>
          </a:p>
        </p:txBody>
      </p:sp>
      <p:grpSp>
        <p:nvGrpSpPr>
          <p:cNvPr id="136232" name="Group 148"/>
          <p:cNvGrpSpPr>
            <a:grpSpLocks/>
          </p:cNvGrpSpPr>
          <p:nvPr/>
        </p:nvGrpSpPr>
        <p:grpSpPr bwMode="auto">
          <a:xfrm>
            <a:off x="8240713" y="5634038"/>
            <a:ext cx="588962" cy="527050"/>
            <a:chOff x="3168" y="1824"/>
            <a:chExt cx="912" cy="816"/>
          </a:xfrm>
        </p:grpSpPr>
        <p:sp>
          <p:nvSpPr>
            <p:cNvPr id="136266" name="Freeform 149"/>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6267" name="Freeform 150"/>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6268" name="Freeform 151"/>
            <p:cNvSpPr>
              <a:spLocks/>
            </p:cNvSpPr>
            <p:nvPr/>
          </p:nvSpPr>
          <p:spPr bwMode="auto">
            <a:xfrm>
              <a:off x="3504" y="1824"/>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6269" name="Freeform 152"/>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36270" name="Freeform 153"/>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36271" name="Freeform 154"/>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36272" name="Freeform 155"/>
            <p:cNvSpPr>
              <a:spLocks/>
            </p:cNvSpPr>
            <p:nvPr/>
          </p:nvSpPr>
          <p:spPr bwMode="auto">
            <a:xfrm>
              <a:off x="3504" y="2304"/>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6273" name="Freeform 156"/>
            <p:cNvSpPr>
              <a:spLocks/>
            </p:cNvSpPr>
            <p:nvPr/>
          </p:nvSpPr>
          <p:spPr bwMode="auto">
            <a:xfrm>
              <a:off x="3312" y="2160"/>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6274" name="Freeform 157"/>
            <p:cNvSpPr>
              <a:spLocks/>
            </p:cNvSpPr>
            <p:nvPr/>
          </p:nvSpPr>
          <p:spPr bwMode="auto">
            <a:xfrm>
              <a:off x="3168" y="2016"/>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36233" name="Group 158"/>
          <p:cNvGrpSpPr>
            <a:grpSpLocks/>
          </p:cNvGrpSpPr>
          <p:nvPr/>
        </p:nvGrpSpPr>
        <p:grpSpPr bwMode="auto">
          <a:xfrm>
            <a:off x="9351963" y="5634038"/>
            <a:ext cx="622300" cy="557212"/>
            <a:chOff x="3168" y="1824"/>
            <a:chExt cx="912" cy="816"/>
          </a:xfrm>
        </p:grpSpPr>
        <p:sp>
          <p:nvSpPr>
            <p:cNvPr id="136257" name="Freeform 159"/>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6258" name="Freeform 160"/>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6259" name="Freeform 161"/>
            <p:cNvSpPr>
              <a:spLocks/>
            </p:cNvSpPr>
            <p:nvPr/>
          </p:nvSpPr>
          <p:spPr bwMode="auto">
            <a:xfrm>
              <a:off x="3504" y="1824"/>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63" name="Freeform 162"/>
            <p:cNvSpPr>
              <a:spLocks/>
            </p:cNvSpPr>
            <p:nvPr/>
          </p:nvSpPr>
          <p:spPr bwMode="auto">
            <a:xfrm>
              <a:off x="3242"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6">
                <a:lumMod val="60000"/>
                <a:lumOff val="40000"/>
              </a:schemeClr>
            </a:solidFill>
            <a:ln w="38100">
              <a:solidFill>
                <a:schemeClr val="tx1"/>
              </a:solidFill>
              <a:round/>
              <a:headEnd/>
              <a:tailEnd/>
            </a:ln>
          </p:spPr>
          <p:txBody>
            <a:bodyPr wrap="none" anchor="ctr"/>
            <a:lstStyle>
              <a:defPPr>
                <a:defRPr lang="en-US"/>
              </a:defPPr>
              <a:lvl1pPr algn="l" rtl="0" eaLnBrk="0" fontAlgn="base" hangingPunct="0">
                <a:spcBef>
                  <a:spcPct val="0"/>
                </a:spcBef>
                <a:spcAft>
                  <a:spcPct val="0"/>
                </a:spcAft>
                <a:defRPr sz="4400" b="1" kern="1200">
                  <a:solidFill>
                    <a:srgbClr val="0000FF"/>
                  </a:solidFill>
                  <a:latin typeface="Comic Sans MS" pitchFamily="66" charset="0"/>
                  <a:ea typeface="+mn-ea"/>
                  <a:cs typeface="+mn-cs"/>
                </a:defRPr>
              </a:lvl1pPr>
              <a:lvl2pPr marL="457200" algn="l" rtl="0" eaLnBrk="0" fontAlgn="base" hangingPunct="0">
                <a:spcBef>
                  <a:spcPct val="0"/>
                </a:spcBef>
                <a:spcAft>
                  <a:spcPct val="0"/>
                </a:spcAft>
                <a:defRPr sz="4400" b="1" kern="1200">
                  <a:solidFill>
                    <a:srgbClr val="0000FF"/>
                  </a:solidFill>
                  <a:latin typeface="Comic Sans MS" pitchFamily="66" charset="0"/>
                  <a:ea typeface="+mn-ea"/>
                  <a:cs typeface="+mn-cs"/>
                </a:defRPr>
              </a:lvl2pPr>
              <a:lvl3pPr marL="914400" algn="l" rtl="0" eaLnBrk="0" fontAlgn="base" hangingPunct="0">
                <a:spcBef>
                  <a:spcPct val="0"/>
                </a:spcBef>
                <a:spcAft>
                  <a:spcPct val="0"/>
                </a:spcAft>
                <a:defRPr sz="4400" b="1" kern="1200">
                  <a:solidFill>
                    <a:srgbClr val="0000FF"/>
                  </a:solidFill>
                  <a:latin typeface="Comic Sans MS" pitchFamily="66" charset="0"/>
                  <a:ea typeface="+mn-ea"/>
                  <a:cs typeface="+mn-cs"/>
                </a:defRPr>
              </a:lvl3pPr>
              <a:lvl4pPr marL="1371600" algn="l" rtl="0" eaLnBrk="0" fontAlgn="base" hangingPunct="0">
                <a:spcBef>
                  <a:spcPct val="0"/>
                </a:spcBef>
                <a:spcAft>
                  <a:spcPct val="0"/>
                </a:spcAft>
                <a:defRPr sz="4400" b="1" kern="1200">
                  <a:solidFill>
                    <a:srgbClr val="0000FF"/>
                  </a:solidFill>
                  <a:latin typeface="Comic Sans MS" pitchFamily="66" charset="0"/>
                  <a:ea typeface="+mn-ea"/>
                  <a:cs typeface="+mn-cs"/>
                </a:defRPr>
              </a:lvl4pPr>
              <a:lvl5pPr marL="1828800" algn="l" rtl="0" eaLnBrk="0" fontAlgn="base" hangingPunct="0">
                <a:spcBef>
                  <a:spcPct val="0"/>
                </a:spcBef>
                <a:spcAft>
                  <a:spcPct val="0"/>
                </a:spcAft>
                <a:defRPr sz="4400" b="1" kern="1200">
                  <a:solidFill>
                    <a:srgbClr val="0000FF"/>
                  </a:solidFill>
                  <a:latin typeface="Comic Sans MS" pitchFamily="66" charset="0"/>
                  <a:ea typeface="+mn-ea"/>
                  <a:cs typeface="+mn-cs"/>
                </a:defRPr>
              </a:lvl5pPr>
              <a:lvl6pPr marL="2286000" algn="l" defTabSz="914400" rtl="0" eaLnBrk="1" latinLnBrk="0" hangingPunct="1">
                <a:defRPr sz="4400" b="1" kern="1200">
                  <a:solidFill>
                    <a:srgbClr val="0000FF"/>
                  </a:solidFill>
                  <a:latin typeface="Comic Sans MS" pitchFamily="66" charset="0"/>
                  <a:ea typeface="+mn-ea"/>
                  <a:cs typeface="+mn-cs"/>
                </a:defRPr>
              </a:lvl6pPr>
              <a:lvl7pPr marL="2743200" algn="l" defTabSz="914400" rtl="0" eaLnBrk="1" latinLnBrk="0" hangingPunct="1">
                <a:defRPr sz="4400" b="1" kern="1200">
                  <a:solidFill>
                    <a:srgbClr val="0000FF"/>
                  </a:solidFill>
                  <a:latin typeface="Comic Sans MS" pitchFamily="66" charset="0"/>
                  <a:ea typeface="+mn-ea"/>
                  <a:cs typeface="+mn-cs"/>
                </a:defRPr>
              </a:lvl7pPr>
              <a:lvl8pPr marL="3200400" algn="l" defTabSz="914400" rtl="0" eaLnBrk="1" latinLnBrk="0" hangingPunct="1">
                <a:defRPr sz="4400" b="1" kern="1200">
                  <a:solidFill>
                    <a:srgbClr val="0000FF"/>
                  </a:solidFill>
                  <a:latin typeface="Comic Sans MS" pitchFamily="66" charset="0"/>
                  <a:ea typeface="+mn-ea"/>
                  <a:cs typeface="+mn-cs"/>
                </a:defRPr>
              </a:lvl8pPr>
              <a:lvl9pPr marL="3657600" algn="l" defTabSz="914400" rtl="0" eaLnBrk="1" latinLnBrk="0" hangingPunct="1">
                <a:defRPr sz="4400" b="1" kern="1200">
                  <a:solidFill>
                    <a:srgbClr val="0000FF"/>
                  </a:solidFill>
                  <a:latin typeface="Comic Sans MS" pitchFamily="66" charset="0"/>
                  <a:ea typeface="+mn-ea"/>
                  <a:cs typeface="+mn-cs"/>
                </a:defRPr>
              </a:lvl9pPr>
            </a:lstStyle>
            <a:p>
              <a:pPr>
                <a:defRPr/>
              </a:pPr>
              <a:endParaRPr lang="en-US" dirty="0">
                <a:latin typeface="Arial" pitchFamily="34" charset="0"/>
              </a:endParaRPr>
            </a:p>
          </p:txBody>
        </p:sp>
        <p:sp>
          <p:nvSpPr>
            <p:cNvPr id="164" name="Freeform 163"/>
            <p:cNvSpPr>
              <a:spLocks/>
            </p:cNvSpPr>
            <p:nvPr/>
          </p:nvSpPr>
          <p:spPr bwMode="auto">
            <a:xfrm>
              <a:off x="3254" y="1919"/>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6">
                <a:lumMod val="60000"/>
                <a:lumOff val="40000"/>
              </a:schemeClr>
            </a:solidFill>
            <a:ln w="38100">
              <a:solidFill>
                <a:schemeClr val="tx1"/>
              </a:solidFill>
              <a:round/>
              <a:headEnd/>
              <a:tailEnd/>
            </a:ln>
          </p:spPr>
          <p:txBody>
            <a:bodyPr wrap="none" anchor="ctr"/>
            <a:lstStyle>
              <a:defPPr>
                <a:defRPr lang="en-US"/>
              </a:defPPr>
              <a:lvl1pPr algn="l" rtl="0" eaLnBrk="0" fontAlgn="base" hangingPunct="0">
                <a:spcBef>
                  <a:spcPct val="0"/>
                </a:spcBef>
                <a:spcAft>
                  <a:spcPct val="0"/>
                </a:spcAft>
                <a:defRPr sz="4400" b="1" kern="1200">
                  <a:solidFill>
                    <a:srgbClr val="0000FF"/>
                  </a:solidFill>
                  <a:latin typeface="Comic Sans MS" pitchFamily="66" charset="0"/>
                  <a:ea typeface="+mn-ea"/>
                  <a:cs typeface="+mn-cs"/>
                </a:defRPr>
              </a:lvl1pPr>
              <a:lvl2pPr marL="457200" algn="l" rtl="0" eaLnBrk="0" fontAlgn="base" hangingPunct="0">
                <a:spcBef>
                  <a:spcPct val="0"/>
                </a:spcBef>
                <a:spcAft>
                  <a:spcPct val="0"/>
                </a:spcAft>
                <a:defRPr sz="4400" b="1" kern="1200">
                  <a:solidFill>
                    <a:srgbClr val="0000FF"/>
                  </a:solidFill>
                  <a:latin typeface="Comic Sans MS" pitchFamily="66" charset="0"/>
                  <a:ea typeface="+mn-ea"/>
                  <a:cs typeface="+mn-cs"/>
                </a:defRPr>
              </a:lvl2pPr>
              <a:lvl3pPr marL="914400" algn="l" rtl="0" eaLnBrk="0" fontAlgn="base" hangingPunct="0">
                <a:spcBef>
                  <a:spcPct val="0"/>
                </a:spcBef>
                <a:spcAft>
                  <a:spcPct val="0"/>
                </a:spcAft>
                <a:defRPr sz="4400" b="1" kern="1200">
                  <a:solidFill>
                    <a:srgbClr val="0000FF"/>
                  </a:solidFill>
                  <a:latin typeface="Comic Sans MS" pitchFamily="66" charset="0"/>
                  <a:ea typeface="+mn-ea"/>
                  <a:cs typeface="+mn-cs"/>
                </a:defRPr>
              </a:lvl3pPr>
              <a:lvl4pPr marL="1371600" algn="l" rtl="0" eaLnBrk="0" fontAlgn="base" hangingPunct="0">
                <a:spcBef>
                  <a:spcPct val="0"/>
                </a:spcBef>
                <a:spcAft>
                  <a:spcPct val="0"/>
                </a:spcAft>
                <a:defRPr sz="4400" b="1" kern="1200">
                  <a:solidFill>
                    <a:srgbClr val="0000FF"/>
                  </a:solidFill>
                  <a:latin typeface="Comic Sans MS" pitchFamily="66" charset="0"/>
                  <a:ea typeface="+mn-ea"/>
                  <a:cs typeface="+mn-cs"/>
                </a:defRPr>
              </a:lvl4pPr>
              <a:lvl5pPr marL="1828800" algn="l" rtl="0" eaLnBrk="0" fontAlgn="base" hangingPunct="0">
                <a:spcBef>
                  <a:spcPct val="0"/>
                </a:spcBef>
                <a:spcAft>
                  <a:spcPct val="0"/>
                </a:spcAft>
                <a:defRPr sz="4400" b="1" kern="1200">
                  <a:solidFill>
                    <a:srgbClr val="0000FF"/>
                  </a:solidFill>
                  <a:latin typeface="Comic Sans MS" pitchFamily="66" charset="0"/>
                  <a:ea typeface="+mn-ea"/>
                  <a:cs typeface="+mn-cs"/>
                </a:defRPr>
              </a:lvl5pPr>
              <a:lvl6pPr marL="2286000" algn="l" defTabSz="914400" rtl="0" eaLnBrk="1" latinLnBrk="0" hangingPunct="1">
                <a:defRPr sz="4400" b="1" kern="1200">
                  <a:solidFill>
                    <a:srgbClr val="0000FF"/>
                  </a:solidFill>
                  <a:latin typeface="Comic Sans MS" pitchFamily="66" charset="0"/>
                  <a:ea typeface="+mn-ea"/>
                  <a:cs typeface="+mn-cs"/>
                </a:defRPr>
              </a:lvl6pPr>
              <a:lvl7pPr marL="2743200" algn="l" defTabSz="914400" rtl="0" eaLnBrk="1" latinLnBrk="0" hangingPunct="1">
                <a:defRPr sz="4400" b="1" kern="1200">
                  <a:solidFill>
                    <a:srgbClr val="0000FF"/>
                  </a:solidFill>
                  <a:latin typeface="Comic Sans MS" pitchFamily="66" charset="0"/>
                  <a:ea typeface="+mn-ea"/>
                  <a:cs typeface="+mn-cs"/>
                </a:defRPr>
              </a:lvl7pPr>
              <a:lvl8pPr marL="3200400" algn="l" defTabSz="914400" rtl="0" eaLnBrk="1" latinLnBrk="0" hangingPunct="1">
                <a:defRPr sz="4400" b="1" kern="1200">
                  <a:solidFill>
                    <a:srgbClr val="0000FF"/>
                  </a:solidFill>
                  <a:latin typeface="Comic Sans MS" pitchFamily="66" charset="0"/>
                  <a:ea typeface="+mn-ea"/>
                  <a:cs typeface="+mn-cs"/>
                </a:defRPr>
              </a:lvl8pPr>
              <a:lvl9pPr marL="3657600" algn="l" defTabSz="914400" rtl="0" eaLnBrk="1" latinLnBrk="0" hangingPunct="1">
                <a:defRPr sz="4400" b="1" kern="1200">
                  <a:solidFill>
                    <a:srgbClr val="0000FF"/>
                  </a:solidFill>
                  <a:latin typeface="Comic Sans MS" pitchFamily="66" charset="0"/>
                  <a:ea typeface="+mn-ea"/>
                  <a:cs typeface="+mn-cs"/>
                </a:defRPr>
              </a:lvl9pPr>
            </a:lstStyle>
            <a:p>
              <a:pPr>
                <a:defRPr/>
              </a:pPr>
              <a:endParaRPr lang="en-US" dirty="0">
                <a:latin typeface="Arial" pitchFamily="34" charset="0"/>
              </a:endParaRPr>
            </a:p>
          </p:txBody>
        </p:sp>
        <p:sp>
          <p:nvSpPr>
            <p:cNvPr id="165" name="Freeform 164"/>
            <p:cNvSpPr>
              <a:spLocks/>
            </p:cNvSpPr>
            <p:nvPr/>
          </p:nvSpPr>
          <p:spPr bwMode="auto">
            <a:xfrm>
              <a:off x="3729" y="2161"/>
              <a:ext cx="302" cy="325"/>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6">
                <a:lumMod val="60000"/>
                <a:lumOff val="40000"/>
              </a:schemeClr>
            </a:solidFill>
            <a:ln w="38100">
              <a:solidFill>
                <a:schemeClr val="tx1"/>
              </a:solidFill>
              <a:round/>
              <a:headEnd/>
              <a:tailEnd/>
            </a:ln>
          </p:spPr>
          <p:txBody>
            <a:bodyPr wrap="none" anchor="ctr"/>
            <a:lstStyle>
              <a:defPPr>
                <a:defRPr lang="en-US"/>
              </a:defPPr>
              <a:lvl1pPr algn="l" rtl="0" eaLnBrk="0" fontAlgn="base" hangingPunct="0">
                <a:spcBef>
                  <a:spcPct val="0"/>
                </a:spcBef>
                <a:spcAft>
                  <a:spcPct val="0"/>
                </a:spcAft>
                <a:defRPr sz="4400" b="1" kern="1200">
                  <a:solidFill>
                    <a:srgbClr val="0000FF"/>
                  </a:solidFill>
                  <a:latin typeface="Comic Sans MS" pitchFamily="66" charset="0"/>
                  <a:ea typeface="+mn-ea"/>
                  <a:cs typeface="+mn-cs"/>
                </a:defRPr>
              </a:lvl1pPr>
              <a:lvl2pPr marL="457200" algn="l" rtl="0" eaLnBrk="0" fontAlgn="base" hangingPunct="0">
                <a:spcBef>
                  <a:spcPct val="0"/>
                </a:spcBef>
                <a:spcAft>
                  <a:spcPct val="0"/>
                </a:spcAft>
                <a:defRPr sz="4400" b="1" kern="1200">
                  <a:solidFill>
                    <a:srgbClr val="0000FF"/>
                  </a:solidFill>
                  <a:latin typeface="Comic Sans MS" pitchFamily="66" charset="0"/>
                  <a:ea typeface="+mn-ea"/>
                  <a:cs typeface="+mn-cs"/>
                </a:defRPr>
              </a:lvl2pPr>
              <a:lvl3pPr marL="914400" algn="l" rtl="0" eaLnBrk="0" fontAlgn="base" hangingPunct="0">
                <a:spcBef>
                  <a:spcPct val="0"/>
                </a:spcBef>
                <a:spcAft>
                  <a:spcPct val="0"/>
                </a:spcAft>
                <a:defRPr sz="4400" b="1" kern="1200">
                  <a:solidFill>
                    <a:srgbClr val="0000FF"/>
                  </a:solidFill>
                  <a:latin typeface="Comic Sans MS" pitchFamily="66" charset="0"/>
                  <a:ea typeface="+mn-ea"/>
                  <a:cs typeface="+mn-cs"/>
                </a:defRPr>
              </a:lvl3pPr>
              <a:lvl4pPr marL="1371600" algn="l" rtl="0" eaLnBrk="0" fontAlgn="base" hangingPunct="0">
                <a:spcBef>
                  <a:spcPct val="0"/>
                </a:spcBef>
                <a:spcAft>
                  <a:spcPct val="0"/>
                </a:spcAft>
                <a:defRPr sz="4400" b="1" kern="1200">
                  <a:solidFill>
                    <a:srgbClr val="0000FF"/>
                  </a:solidFill>
                  <a:latin typeface="Comic Sans MS" pitchFamily="66" charset="0"/>
                  <a:ea typeface="+mn-ea"/>
                  <a:cs typeface="+mn-cs"/>
                </a:defRPr>
              </a:lvl4pPr>
              <a:lvl5pPr marL="1828800" algn="l" rtl="0" eaLnBrk="0" fontAlgn="base" hangingPunct="0">
                <a:spcBef>
                  <a:spcPct val="0"/>
                </a:spcBef>
                <a:spcAft>
                  <a:spcPct val="0"/>
                </a:spcAft>
                <a:defRPr sz="4400" b="1" kern="1200">
                  <a:solidFill>
                    <a:srgbClr val="0000FF"/>
                  </a:solidFill>
                  <a:latin typeface="Comic Sans MS" pitchFamily="66" charset="0"/>
                  <a:ea typeface="+mn-ea"/>
                  <a:cs typeface="+mn-cs"/>
                </a:defRPr>
              </a:lvl5pPr>
              <a:lvl6pPr marL="2286000" algn="l" defTabSz="914400" rtl="0" eaLnBrk="1" latinLnBrk="0" hangingPunct="1">
                <a:defRPr sz="4400" b="1" kern="1200">
                  <a:solidFill>
                    <a:srgbClr val="0000FF"/>
                  </a:solidFill>
                  <a:latin typeface="Comic Sans MS" pitchFamily="66" charset="0"/>
                  <a:ea typeface="+mn-ea"/>
                  <a:cs typeface="+mn-cs"/>
                </a:defRPr>
              </a:lvl6pPr>
              <a:lvl7pPr marL="2743200" algn="l" defTabSz="914400" rtl="0" eaLnBrk="1" latinLnBrk="0" hangingPunct="1">
                <a:defRPr sz="4400" b="1" kern="1200">
                  <a:solidFill>
                    <a:srgbClr val="0000FF"/>
                  </a:solidFill>
                  <a:latin typeface="Comic Sans MS" pitchFamily="66" charset="0"/>
                  <a:ea typeface="+mn-ea"/>
                  <a:cs typeface="+mn-cs"/>
                </a:defRPr>
              </a:lvl7pPr>
              <a:lvl8pPr marL="3200400" algn="l" defTabSz="914400" rtl="0" eaLnBrk="1" latinLnBrk="0" hangingPunct="1">
                <a:defRPr sz="4400" b="1" kern="1200">
                  <a:solidFill>
                    <a:srgbClr val="0000FF"/>
                  </a:solidFill>
                  <a:latin typeface="Comic Sans MS" pitchFamily="66" charset="0"/>
                  <a:ea typeface="+mn-ea"/>
                  <a:cs typeface="+mn-cs"/>
                </a:defRPr>
              </a:lvl8pPr>
              <a:lvl9pPr marL="3657600" algn="l" defTabSz="914400" rtl="0" eaLnBrk="1" latinLnBrk="0" hangingPunct="1">
                <a:defRPr sz="4400" b="1" kern="1200">
                  <a:solidFill>
                    <a:srgbClr val="0000FF"/>
                  </a:solidFill>
                  <a:latin typeface="Comic Sans MS" pitchFamily="66" charset="0"/>
                  <a:ea typeface="+mn-ea"/>
                  <a:cs typeface="+mn-cs"/>
                </a:defRPr>
              </a:lvl9pPr>
            </a:lstStyle>
            <a:p>
              <a:pPr>
                <a:defRPr/>
              </a:pPr>
              <a:endParaRPr lang="en-US" dirty="0">
                <a:latin typeface="Arial" pitchFamily="34" charset="0"/>
              </a:endParaRPr>
            </a:p>
          </p:txBody>
        </p:sp>
        <p:sp>
          <p:nvSpPr>
            <p:cNvPr id="136263" name="Freeform 165"/>
            <p:cNvSpPr>
              <a:spLocks/>
            </p:cNvSpPr>
            <p:nvPr/>
          </p:nvSpPr>
          <p:spPr bwMode="auto">
            <a:xfrm>
              <a:off x="3504" y="2304"/>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6264" name="Freeform 166"/>
            <p:cNvSpPr>
              <a:spLocks/>
            </p:cNvSpPr>
            <p:nvPr/>
          </p:nvSpPr>
          <p:spPr bwMode="auto">
            <a:xfrm>
              <a:off x="3312" y="2160"/>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6265" name="Freeform 167"/>
            <p:cNvSpPr>
              <a:spLocks/>
            </p:cNvSpPr>
            <p:nvPr/>
          </p:nvSpPr>
          <p:spPr bwMode="auto">
            <a:xfrm>
              <a:off x="3168" y="2016"/>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169" name="Up Arrow 168"/>
          <p:cNvSpPr/>
          <p:nvPr/>
        </p:nvSpPr>
        <p:spPr>
          <a:xfrm>
            <a:off x="8072438" y="5064125"/>
            <a:ext cx="908050" cy="503238"/>
          </a:xfrm>
          <a:prstGeom prst="upArrow">
            <a:avLst>
              <a:gd name="adj1" fmla="val 82895"/>
              <a:gd name="adj2" fmla="val 51551"/>
            </a:avLst>
          </a:prstGeom>
          <a:solidFill>
            <a:schemeClr val="bg2"/>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prstClr val="black"/>
                </a:solidFill>
                <a:latin typeface="Consolas" pitchFamily="49" charset="0"/>
              </a:rPr>
              <a:t>Read</a:t>
            </a:r>
          </a:p>
          <a:p>
            <a:pPr algn="ctr" fontAlgn="auto">
              <a:spcBef>
                <a:spcPts val="0"/>
              </a:spcBef>
              <a:spcAft>
                <a:spcPts val="0"/>
              </a:spcAft>
              <a:defRPr/>
            </a:pPr>
            <a:r>
              <a:rPr lang="en-US" sz="1100" dirty="0">
                <a:solidFill>
                  <a:prstClr val="black"/>
                </a:solidFill>
                <a:latin typeface="Consolas" pitchFamily="49" charset="0"/>
              </a:rPr>
              <a:t>Write</a:t>
            </a:r>
          </a:p>
          <a:p>
            <a:pPr algn="ctr" fontAlgn="auto">
              <a:spcBef>
                <a:spcPts val="0"/>
              </a:spcBef>
              <a:spcAft>
                <a:spcPts val="0"/>
              </a:spcAft>
              <a:defRPr/>
            </a:pPr>
            <a:endParaRPr lang="en-US" sz="1100" dirty="0">
              <a:solidFill>
                <a:prstClr val="black"/>
              </a:solidFill>
              <a:latin typeface="Consolas" pitchFamily="49" charset="0"/>
            </a:endParaRPr>
          </a:p>
        </p:txBody>
      </p:sp>
      <p:sp>
        <p:nvSpPr>
          <p:cNvPr id="170" name="Up Arrow 169"/>
          <p:cNvSpPr/>
          <p:nvPr/>
        </p:nvSpPr>
        <p:spPr>
          <a:xfrm>
            <a:off x="9226550" y="5068888"/>
            <a:ext cx="906463" cy="503237"/>
          </a:xfrm>
          <a:prstGeom prst="upArrow">
            <a:avLst>
              <a:gd name="adj1" fmla="val 82895"/>
              <a:gd name="adj2" fmla="val 51551"/>
            </a:avLst>
          </a:prstGeom>
          <a:solidFill>
            <a:schemeClr val="bg2"/>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prstClr val="black"/>
                </a:solidFill>
                <a:latin typeface="Consolas" pitchFamily="49" charset="0"/>
              </a:rPr>
              <a:t>Read</a:t>
            </a:r>
            <a:br>
              <a:rPr lang="en-US" sz="1100" dirty="0">
                <a:solidFill>
                  <a:prstClr val="black"/>
                </a:solidFill>
                <a:latin typeface="Consolas" pitchFamily="49" charset="0"/>
              </a:rPr>
            </a:br>
            <a:r>
              <a:rPr lang="en-US" sz="1100" dirty="0">
                <a:solidFill>
                  <a:prstClr val="black"/>
                </a:solidFill>
                <a:latin typeface="Consolas" pitchFamily="49" charset="0"/>
              </a:rPr>
              <a:t>Write</a:t>
            </a:r>
          </a:p>
          <a:p>
            <a:pPr algn="ctr" fontAlgn="auto">
              <a:spcBef>
                <a:spcPts val="0"/>
              </a:spcBef>
              <a:spcAft>
                <a:spcPts val="0"/>
              </a:spcAft>
              <a:defRPr/>
            </a:pPr>
            <a:endParaRPr lang="en-US" sz="1100" dirty="0">
              <a:solidFill>
                <a:prstClr val="black"/>
              </a:solidFill>
              <a:latin typeface="Consolas" pitchFamily="49" charset="0"/>
            </a:endParaRPr>
          </a:p>
        </p:txBody>
      </p:sp>
      <p:sp>
        <p:nvSpPr>
          <p:cNvPr id="171" name="Flowchart: Magnetic Disk 170"/>
          <p:cNvSpPr/>
          <p:nvPr/>
        </p:nvSpPr>
        <p:spPr>
          <a:xfrm>
            <a:off x="8243888" y="4456113"/>
            <a:ext cx="585787" cy="495300"/>
          </a:xfrm>
          <a:prstGeom prst="flowChartMagneticDisk">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solidFill>
                <a:prstClr val="black"/>
              </a:solidFill>
            </a:endParaRPr>
          </a:p>
        </p:txBody>
      </p:sp>
      <p:sp>
        <p:nvSpPr>
          <p:cNvPr id="172" name="Flowchart: Magnetic Disk 171"/>
          <p:cNvSpPr/>
          <p:nvPr/>
        </p:nvSpPr>
        <p:spPr>
          <a:xfrm>
            <a:off x="9345613" y="4478338"/>
            <a:ext cx="584200" cy="493712"/>
          </a:xfrm>
          <a:prstGeom prst="flowChartMagneticDisk">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solidFill>
                <a:prstClr val="black"/>
              </a:solidFill>
            </a:endParaRPr>
          </a:p>
        </p:txBody>
      </p:sp>
      <p:sp>
        <p:nvSpPr>
          <p:cNvPr id="173" name="Rectangle 172"/>
          <p:cNvSpPr/>
          <p:nvPr/>
        </p:nvSpPr>
        <p:spPr>
          <a:xfrm>
            <a:off x="8056563" y="2463800"/>
            <a:ext cx="2076450" cy="1271588"/>
          </a:xfrm>
          <a:prstGeom prst="rect">
            <a:avLst/>
          </a:prstGeom>
          <a:ln/>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dirty="0">
                <a:solidFill>
                  <a:prstClr val="black"/>
                </a:solidFill>
                <a:latin typeface="Consolas" pitchFamily="49" charset="0"/>
              </a:rPr>
              <a:t>Cloud Storage</a:t>
            </a:r>
          </a:p>
        </p:txBody>
      </p:sp>
      <p:sp>
        <p:nvSpPr>
          <p:cNvPr id="174" name="Flowchart: Magnetic Disk 173"/>
          <p:cNvSpPr/>
          <p:nvPr/>
        </p:nvSpPr>
        <p:spPr>
          <a:xfrm>
            <a:off x="8813800" y="3155950"/>
            <a:ext cx="584200" cy="493713"/>
          </a:xfrm>
          <a:prstGeom prst="flowChartMagneticDisk">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solidFill>
                <a:prstClr val="black"/>
              </a:solidFill>
            </a:endParaRPr>
          </a:p>
        </p:txBody>
      </p:sp>
      <p:sp>
        <p:nvSpPr>
          <p:cNvPr id="175" name="Flowchart: Magnetic Disk 174"/>
          <p:cNvSpPr/>
          <p:nvPr/>
        </p:nvSpPr>
        <p:spPr>
          <a:xfrm>
            <a:off x="8110538" y="2816225"/>
            <a:ext cx="584200" cy="493713"/>
          </a:xfrm>
          <a:prstGeom prst="flowChartMagneticDisk">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solidFill>
                <a:prstClr val="black"/>
              </a:solidFill>
            </a:endParaRPr>
          </a:p>
        </p:txBody>
      </p:sp>
      <p:sp>
        <p:nvSpPr>
          <p:cNvPr id="176" name="Flowchart: Magnetic Disk 175"/>
          <p:cNvSpPr/>
          <p:nvPr/>
        </p:nvSpPr>
        <p:spPr>
          <a:xfrm>
            <a:off x="9507538" y="2851150"/>
            <a:ext cx="585787" cy="493713"/>
          </a:xfrm>
          <a:prstGeom prst="flowChartMagneticDisk">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solidFill>
                <a:prstClr val="black"/>
              </a:solidFill>
            </a:endParaRPr>
          </a:p>
        </p:txBody>
      </p:sp>
      <p:cxnSp>
        <p:nvCxnSpPr>
          <p:cNvPr id="177" name="Straight Connector 176"/>
          <p:cNvCxnSpPr/>
          <p:nvPr/>
        </p:nvCxnSpPr>
        <p:spPr>
          <a:xfrm>
            <a:off x="4572000" y="1143000"/>
            <a:ext cx="0" cy="5715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0" name="Straight Connector 179"/>
          <p:cNvCxnSpPr/>
          <p:nvPr/>
        </p:nvCxnSpPr>
        <p:spPr>
          <a:xfrm>
            <a:off x="7620000" y="1154113"/>
            <a:ext cx="0" cy="5715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1" name="Straight Arrow Connector 180"/>
          <p:cNvCxnSpPr>
            <a:stCxn id="171" idx="1"/>
          </p:cNvCxnSpPr>
          <p:nvPr/>
        </p:nvCxnSpPr>
        <p:spPr>
          <a:xfrm flipV="1">
            <a:off x="8535988" y="3646488"/>
            <a:ext cx="468312" cy="809625"/>
          </a:xfrm>
          <a:prstGeom prst="straightConnector1">
            <a:avLst/>
          </a:prstGeom>
          <a:ln>
            <a:headEnd type="triangle" w="lg" len="lg"/>
            <a:tailEnd type="triangle" w="lg" len="lg"/>
          </a:ln>
        </p:spPr>
        <p:style>
          <a:lnRef idx="3">
            <a:schemeClr val="accent5"/>
          </a:lnRef>
          <a:fillRef idx="0">
            <a:schemeClr val="accent5"/>
          </a:fillRef>
          <a:effectRef idx="2">
            <a:schemeClr val="accent5"/>
          </a:effectRef>
          <a:fontRef idx="minor">
            <a:schemeClr val="tx1"/>
          </a:fontRef>
        </p:style>
      </p:cxnSp>
      <p:cxnSp>
        <p:nvCxnSpPr>
          <p:cNvPr id="184" name="Straight Arrow Connector 183"/>
          <p:cNvCxnSpPr>
            <a:stCxn id="172" idx="1"/>
          </p:cNvCxnSpPr>
          <p:nvPr/>
        </p:nvCxnSpPr>
        <p:spPr>
          <a:xfrm flipH="1" flipV="1">
            <a:off x="9226550" y="3635375"/>
            <a:ext cx="411163" cy="842963"/>
          </a:xfrm>
          <a:prstGeom prst="straightConnector1">
            <a:avLst/>
          </a:prstGeom>
          <a:ln>
            <a:headEnd type="triangle" w="lg" len="lg"/>
            <a:tailEnd type="triangle" w="lg" len="lg"/>
          </a:ln>
        </p:spPr>
        <p:style>
          <a:lnRef idx="3">
            <a:schemeClr val="accent5"/>
          </a:lnRef>
          <a:fillRef idx="0">
            <a:schemeClr val="accent5"/>
          </a:fillRef>
          <a:effectRef idx="2">
            <a:schemeClr val="accent5"/>
          </a:effectRef>
          <a:fontRef idx="minor">
            <a:schemeClr val="tx1"/>
          </a:fontRef>
        </p:style>
      </p:cxnSp>
      <p:sp>
        <p:nvSpPr>
          <p:cNvPr id="187" name="Rectangle 186"/>
          <p:cNvSpPr/>
          <p:nvPr/>
        </p:nvSpPr>
        <p:spPr>
          <a:xfrm>
            <a:off x="8980488" y="3784600"/>
            <a:ext cx="2022475" cy="73025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400" dirty="0">
                <a:solidFill>
                  <a:prstClr val="black"/>
                </a:solidFill>
                <a:latin typeface="Consolas" pitchFamily="49" charset="0"/>
              </a:rPr>
              <a:t>Sync when connected</a:t>
            </a:r>
          </a:p>
        </p:txBody>
      </p:sp>
      <p:sp>
        <p:nvSpPr>
          <p:cNvPr id="189" name="Vertical Scroll 188"/>
          <p:cNvSpPr/>
          <p:nvPr/>
        </p:nvSpPr>
        <p:spPr>
          <a:xfrm>
            <a:off x="1768475" y="5840413"/>
            <a:ext cx="1184275" cy="527050"/>
          </a:xfrm>
          <a:prstGeom prst="verticalScroll">
            <a:avLst/>
          </a:prstGeom>
          <a:solidFill>
            <a:srgbClr val="FFFF00"/>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black"/>
                </a:solidFill>
                <a:latin typeface="Consolas" pitchFamily="49" charset="0"/>
              </a:rPr>
              <a:t>code</a:t>
            </a:r>
            <a:endParaRPr lang="en-US" dirty="0">
              <a:solidFill>
                <a:prstClr val="black"/>
              </a:solidFill>
              <a:latin typeface="Consolas" pitchFamily="49" charset="0"/>
            </a:endParaRPr>
          </a:p>
        </p:txBody>
      </p:sp>
      <p:sp>
        <p:nvSpPr>
          <p:cNvPr id="191" name="Vertical Scroll 190"/>
          <p:cNvSpPr/>
          <p:nvPr/>
        </p:nvSpPr>
        <p:spPr>
          <a:xfrm>
            <a:off x="1503363" y="4167188"/>
            <a:ext cx="1168400" cy="528637"/>
          </a:xfrm>
          <a:prstGeom prst="verticalScroll">
            <a:avLst/>
          </a:prstGeom>
          <a:solidFill>
            <a:srgbClr val="FFC000"/>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black"/>
                </a:solidFill>
                <a:latin typeface="Consolas" pitchFamily="49" charset="0"/>
              </a:rPr>
              <a:t> </a:t>
            </a:r>
            <a:r>
              <a:rPr lang="en-US" dirty="0">
                <a:solidFill>
                  <a:prstClr val="black"/>
                </a:solidFill>
                <a:latin typeface="Consolas" pitchFamily="49" charset="0"/>
              </a:rPr>
              <a:t>code</a:t>
            </a:r>
          </a:p>
        </p:txBody>
      </p:sp>
      <p:sp>
        <p:nvSpPr>
          <p:cNvPr id="193" name="Vertical Scroll 192"/>
          <p:cNvSpPr/>
          <p:nvPr/>
        </p:nvSpPr>
        <p:spPr>
          <a:xfrm>
            <a:off x="5202238" y="4281488"/>
            <a:ext cx="1820862" cy="620712"/>
          </a:xfrm>
          <a:prstGeom prst="verticalScroll">
            <a:avLst/>
          </a:prstGeom>
          <a:solidFill>
            <a:srgbClr val="FFC000"/>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black"/>
                </a:solidFill>
                <a:latin typeface="Consolas" pitchFamily="49" charset="0"/>
              </a:rPr>
              <a:t>code</a:t>
            </a:r>
            <a:endParaRPr lang="en-US" dirty="0">
              <a:solidFill>
                <a:prstClr val="black"/>
              </a:solidFill>
              <a:latin typeface="Consolas" pitchFamily="49" charset="0"/>
            </a:endParaRPr>
          </a:p>
        </p:txBody>
      </p:sp>
      <p:sp>
        <p:nvSpPr>
          <p:cNvPr id="121" name="Vertical Scroll 120"/>
          <p:cNvSpPr/>
          <p:nvPr/>
        </p:nvSpPr>
        <p:spPr>
          <a:xfrm>
            <a:off x="2387600" y="3021013"/>
            <a:ext cx="1166813" cy="528637"/>
          </a:xfrm>
          <a:prstGeom prst="verticalScroll">
            <a:avLst/>
          </a:prstGeom>
          <a:solidFill>
            <a:srgbClr val="FFC000"/>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black"/>
                </a:solidFill>
                <a:latin typeface="Consolas" pitchFamily="49" charset="0"/>
              </a:rPr>
              <a:t> </a:t>
            </a:r>
            <a:r>
              <a:rPr lang="en-US" dirty="0">
                <a:solidFill>
                  <a:prstClr val="black"/>
                </a:solidFill>
                <a:latin typeface="Consolas" pitchFamily="49" charset="0"/>
              </a:rPr>
              <a:t>code</a:t>
            </a:r>
          </a:p>
        </p:txBody>
      </p:sp>
      <p:sp>
        <p:nvSpPr>
          <p:cNvPr id="124" name="Vertical Scroll 123"/>
          <p:cNvSpPr/>
          <p:nvPr/>
        </p:nvSpPr>
        <p:spPr>
          <a:xfrm>
            <a:off x="3330575" y="4095750"/>
            <a:ext cx="1168400" cy="528638"/>
          </a:xfrm>
          <a:prstGeom prst="verticalScroll">
            <a:avLst/>
          </a:prstGeom>
          <a:solidFill>
            <a:srgbClr val="FFC000"/>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black"/>
                </a:solidFill>
                <a:latin typeface="Consolas" pitchFamily="49" charset="0"/>
              </a:rPr>
              <a:t> </a:t>
            </a:r>
            <a:r>
              <a:rPr lang="en-US" dirty="0">
                <a:solidFill>
                  <a:prstClr val="black"/>
                </a:solidFill>
                <a:latin typeface="Consolas" pitchFamily="49" charset="0"/>
              </a:rPr>
              <a:t>code</a:t>
            </a:r>
          </a:p>
        </p:txBody>
      </p:sp>
      <p:sp>
        <p:nvSpPr>
          <p:cNvPr id="127" name="Vertical Scroll 126"/>
          <p:cNvSpPr/>
          <p:nvPr/>
        </p:nvSpPr>
        <p:spPr>
          <a:xfrm>
            <a:off x="3149600" y="5861050"/>
            <a:ext cx="1184275" cy="527050"/>
          </a:xfrm>
          <a:prstGeom prst="verticalScroll">
            <a:avLst/>
          </a:prstGeom>
          <a:solidFill>
            <a:srgbClr val="FFFF00"/>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black"/>
                </a:solidFill>
                <a:latin typeface="Consolas" pitchFamily="49" charset="0"/>
              </a:rPr>
              <a:t>code</a:t>
            </a:r>
            <a:endParaRPr lang="en-US" dirty="0">
              <a:solidFill>
                <a:prstClr val="black"/>
              </a:solidFill>
              <a:latin typeface="Consolas" pitchFamily="49" charset="0"/>
            </a:endParaRPr>
          </a:p>
        </p:txBody>
      </p:sp>
      <p:sp>
        <p:nvSpPr>
          <p:cNvPr id="129" name="Vertical Scroll 128"/>
          <p:cNvSpPr/>
          <p:nvPr/>
        </p:nvSpPr>
        <p:spPr>
          <a:xfrm>
            <a:off x="4930775" y="6188075"/>
            <a:ext cx="1184275" cy="527050"/>
          </a:xfrm>
          <a:prstGeom prst="verticalScroll">
            <a:avLst/>
          </a:prstGeom>
          <a:solidFill>
            <a:srgbClr val="FFFF00"/>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black"/>
                </a:solidFill>
                <a:latin typeface="Consolas" pitchFamily="49" charset="0"/>
              </a:rPr>
              <a:t>code</a:t>
            </a:r>
            <a:endParaRPr lang="en-US" dirty="0">
              <a:solidFill>
                <a:prstClr val="black"/>
              </a:solidFill>
              <a:latin typeface="Consolas" pitchFamily="49" charset="0"/>
            </a:endParaRPr>
          </a:p>
        </p:txBody>
      </p:sp>
      <p:sp>
        <p:nvSpPr>
          <p:cNvPr id="130" name="Vertical Scroll 129"/>
          <p:cNvSpPr/>
          <p:nvPr/>
        </p:nvSpPr>
        <p:spPr>
          <a:xfrm>
            <a:off x="6129338" y="6176963"/>
            <a:ext cx="1184275" cy="527050"/>
          </a:xfrm>
          <a:prstGeom prst="verticalScroll">
            <a:avLst/>
          </a:prstGeom>
          <a:solidFill>
            <a:srgbClr val="FFFF00"/>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black"/>
                </a:solidFill>
                <a:latin typeface="Consolas" pitchFamily="49" charset="0"/>
              </a:rPr>
              <a:t>code</a:t>
            </a:r>
            <a:endParaRPr lang="en-US" dirty="0">
              <a:solidFill>
                <a:prstClr val="black"/>
              </a:solidFill>
              <a:latin typeface="Consolas" pitchFamily="49" charset="0"/>
            </a:endParaRPr>
          </a:p>
        </p:txBody>
      </p:sp>
      <p:sp>
        <p:nvSpPr>
          <p:cNvPr id="131" name="Vertical Scroll 130"/>
          <p:cNvSpPr/>
          <p:nvPr/>
        </p:nvSpPr>
        <p:spPr>
          <a:xfrm>
            <a:off x="7926388" y="6135688"/>
            <a:ext cx="1184275" cy="525462"/>
          </a:xfrm>
          <a:prstGeom prst="verticalScroll">
            <a:avLst/>
          </a:prstGeom>
          <a:solidFill>
            <a:srgbClr val="FFFF00"/>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black"/>
                </a:solidFill>
                <a:latin typeface="Consolas" pitchFamily="49" charset="0"/>
              </a:rPr>
              <a:t>code</a:t>
            </a:r>
            <a:endParaRPr lang="en-US" dirty="0">
              <a:solidFill>
                <a:prstClr val="black"/>
              </a:solidFill>
              <a:latin typeface="Consolas" pitchFamily="49" charset="0"/>
            </a:endParaRPr>
          </a:p>
        </p:txBody>
      </p:sp>
      <p:sp>
        <p:nvSpPr>
          <p:cNvPr id="132" name="Vertical Scroll 131"/>
          <p:cNvSpPr/>
          <p:nvPr/>
        </p:nvSpPr>
        <p:spPr>
          <a:xfrm>
            <a:off x="9117013" y="6146800"/>
            <a:ext cx="1184275" cy="525463"/>
          </a:xfrm>
          <a:prstGeom prst="verticalScroll">
            <a:avLst/>
          </a:prstGeom>
          <a:solidFill>
            <a:srgbClr val="FFFF00"/>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black"/>
                </a:solidFill>
                <a:latin typeface="Consolas" pitchFamily="49" charset="0"/>
              </a:rPr>
              <a:t>code</a:t>
            </a:r>
            <a:endParaRPr lang="en-US" dirty="0">
              <a:solidFill>
                <a:prstClr val="black"/>
              </a:solidFill>
              <a:latin typeface="Consolas"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1"/>
                                        </p:tgtEl>
                                        <p:attrNameLst>
                                          <p:attrName>style.visibility</p:attrName>
                                        </p:attrNameLst>
                                      </p:cBhvr>
                                      <p:to>
                                        <p:strVal val="visible"/>
                                      </p:to>
                                    </p:set>
                                    <p:animEffect transition="in" filter="fade">
                                      <p:cBhvr>
                                        <p:cTn id="10" dur="500"/>
                                        <p:tgtEl>
                                          <p:spTgt spid="1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fade">
                                      <p:cBhvr>
                                        <p:cTn id="13" dur="500"/>
                                        <p:tgtEl>
                                          <p:spTgt spid="1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9"/>
                                        </p:tgtEl>
                                        <p:attrNameLst>
                                          <p:attrName>style.visibility</p:attrName>
                                        </p:attrNameLst>
                                      </p:cBhvr>
                                      <p:to>
                                        <p:strVal val="visible"/>
                                      </p:to>
                                    </p:set>
                                    <p:animEffect transition="in" filter="fade">
                                      <p:cBhvr>
                                        <p:cTn id="16" dur="500"/>
                                        <p:tgtEl>
                                          <p:spTgt spid="18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animEffect transition="in" filter="fade">
                                      <p:cBhvr>
                                        <p:cTn id="19" dur="500"/>
                                        <p:tgtEl>
                                          <p:spTgt spid="1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fade">
                                      <p:cBhvr>
                                        <p:cTn id="22" dur="500"/>
                                        <p:tgtEl>
                                          <p:spTgt spid="1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0"/>
                                        </p:tgtEl>
                                        <p:attrNameLst>
                                          <p:attrName>style.visibility</p:attrName>
                                        </p:attrNameLst>
                                      </p:cBhvr>
                                      <p:to>
                                        <p:strVal val="visible"/>
                                      </p:to>
                                    </p:set>
                                    <p:animEffect transition="in" filter="fade">
                                      <p:cBhvr>
                                        <p:cTn id="25" dur="500"/>
                                        <p:tgtEl>
                                          <p:spTgt spid="1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1"/>
                                        </p:tgtEl>
                                        <p:attrNameLst>
                                          <p:attrName>style.visibility</p:attrName>
                                        </p:attrNameLst>
                                      </p:cBhvr>
                                      <p:to>
                                        <p:strVal val="visible"/>
                                      </p:to>
                                    </p:set>
                                    <p:animEffect transition="in" filter="fade">
                                      <p:cBhvr>
                                        <p:cTn id="28" dur="500"/>
                                        <p:tgtEl>
                                          <p:spTgt spid="1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Effect transition="in" filter="fade">
                                      <p:cBhvr>
                                        <p:cTn id="31" dur="500"/>
                                        <p:tgtEl>
                                          <p:spTgt spid="1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3"/>
                                        </p:tgtEl>
                                        <p:attrNameLst>
                                          <p:attrName>style.visibility</p:attrName>
                                        </p:attrNameLst>
                                      </p:cBhvr>
                                      <p:to>
                                        <p:strVal val="visible"/>
                                      </p:to>
                                    </p:set>
                                    <p:animEffect transition="in" filter="fade">
                                      <p:cBhvr>
                                        <p:cTn id="34"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P spid="191" grpId="0" animBg="1"/>
      <p:bldP spid="193" grpId="0" animBg="1"/>
      <p:bldP spid="121" grpId="0" animBg="1"/>
      <p:bldP spid="124" grpId="0" animBg="1"/>
      <p:bldP spid="127" grpId="0" animBg="1"/>
      <p:bldP spid="129" grpId="0" animBg="1"/>
      <p:bldP spid="130" grpId="0" animBg="1"/>
      <p:bldP spid="131" grpId="0" animBg="1"/>
      <p:bldP spid="1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23"/>
          <p:cNvSpPr/>
          <p:nvPr/>
        </p:nvSpPr>
        <p:spPr>
          <a:xfrm>
            <a:off x="8056563" y="2463800"/>
            <a:ext cx="2076450" cy="1271588"/>
          </a:xfrm>
          <a:prstGeom prst="rect">
            <a:avLst/>
          </a:prstGeom>
          <a:ln/>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dirty="0">
                <a:solidFill>
                  <a:prstClr val="black"/>
                </a:solidFill>
                <a:latin typeface="Consolas" pitchFamily="49" charset="0"/>
              </a:rPr>
              <a:t>Cloud Storage</a:t>
            </a:r>
          </a:p>
        </p:txBody>
      </p:sp>
      <p:sp>
        <p:nvSpPr>
          <p:cNvPr id="126" name="Flowchart: Magnetic Disk 125"/>
          <p:cNvSpPr/>
          <p:nvPr/>
        </p:nvSpPr>
        <p:spPr>
          <a:xfrm>
            <a:off x="8813800" y="3155950"/>
            <a:ext cx="584200" cy="493713"/>
          </a:xfrm>
          <a:prstGeom prst="flowChartMagneticDisk">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solidFill>
                <a:prstClr val="black"/>
              </a:solidFill>
            </a:endParaRPr>
          </a:p>
        </p:txBody>
      </p:sp>
      <p:sp>
        <p:nvSpPr>
          <p:cNvPr id="127" name="Flowchart: Magnetic Disk 126"/>
          <p:cNvSpPr/>
          <p:nvPr/>
        </p:nvSpPr>
        <p:spPr>
          <a:xfrm>
            <a:off x="8110538" y="2816225"/>
            <a:ext cx="584200" cy="493713"/>
          </a:xfrm>
          <a:prstGeom prst="flowChartMagneticDisk">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solidFill>
                <a:prstClr val="black"/>
              </a:solidFill>
            </a:endParaRPr>
          </a:p>
        </p:txBody>
      </p:sp>
      <p:sp>
        <p:nvSpPr>
          <p:cNvPr id="129" name="Flowchart: Magnetic Disk 128"/>
          <p:cNvSpPr/>
          <p:nvPr/>
        </p:nvSpPr>
        <p:spPr>
          <a:xfrm>
            <a:off x="9507538" y="2851150"/>
            <a:ext cx="585787" cy="493713"/>
          </a:xfrm>
          <a:prstGeom prst="flowChartMagneticDisk">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solidFill>
                <a:prstClr val="black"/>
              </a:solidFill>
            </a:endParaRPr>
          </a:p>
        </p:txBody>
      </p:sp>
      <p:sp>
        <p:nvSpPr>
          <p:cNvPr id="4" name="Title 3"/>
          <p:cNvSpPr>
            <a:spLocks noGrp="1"/>
          </p:cNvSpPr>
          <p:nvPr>
            <p:ph type="title"/>
          </p:nvPr>
        </p:nvSpPr>
        <p:spPr>
          <a:xfrm>
            <a:off x="1504950" y="222250"/>
            <a:ext cx="8229600" cy="609600"/>
          </a:xfrm>
        </p:spPr>
        <p:txBody>
          <a:bodyPr/>
          <a:lstStyle/>
          <a:p>
            <a:pPr defTabSz="914188" fontAlgn="auto">
              <a:spcAft>
                <a:spcPts val="0"/>
              </a:spcAft>
              <a:defRPr/>
            </a:pPr>
            <a:r>
              <a:rPr sz="3600">
                <a:solidFill>
                  <a:schemeClr val="bg1">
                    <a:alpha val="99000"/>
                  </a:schemeClr>
                </a:solidFill>
              </a:rPr>
              <a:t>Cloud types</a:t>
            </a:r>
            <a:endParaRPr sz="3600">
              <a:solidFill>
                <a:schemeClr val="bg1">
                  <a:alpha val="99000"/>
                </a:schemeClr>
              </a:solidFill>
            </a:endParaRPr>
          </a:p>
        </p:txBody>
      </p:sp>
      <p:cxnSp>
        <p:nvCxnSpPr>
          <p:cNvPr id="12" name="Straight Connector 11"/>
          <p:cNvCxnSpPr/>
          <p:nvPr/>
        </p:nvCxnSpPr>
        <p:spPr>
          <a:xfrm flipH="1">
            <a:off x="7620000" y="1143000"/>
            <a:ext cx="3124200" cy="11113"/>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flipH="1">
            <a:off x="7620000" y="2209800"/>
            <a:ext cx="3048000" cy="0"/>
          </a:xfrm>
          <a:prstGeom prst="line">
            <a:avLst/>
          </a:prstGeom>
        </p:spPr>
        <p:style>
          <a:lnRef idx="3">
            <a:schemeClr val="accent1"/>
          </a:lnRef>
          <a:fillRef idx="0">
            <a:schemeClr val="accent1"/>
          </a:fillRef>
          <a:effectRef idx="2">
            <a:schemeClr val="accent1"/>
          </a:effectRef>
          <a:fontRef idx="minor">
            <a:schemeClr val="tx1"/>
          </a:fontRef>
        </p:style>
      </p:cxnSp>
      <p:sp>
        <p:nvSpPr>
          <p:cNvPr id="137224" name="TextBox 49"/>
          <p:cNvSpPr txBox="1">
            <a:spLocks noChangeArrowheads="1"/>
          </p:cNvSpPr>
          <p:nvPr/>
        </p:nvSpPr>
        <p:spPr bwMode="auto">
          <a:xfrm>
            <a:off x="8229600" y="1289050"/>
            <a:ext cx="1760538" cy="831850"/>
          </a:xfrm>
          <a:prstGeom prst="rect">
            <a:avLst/>
          </a:prstGeom>
          <a:noFill/>
          <a:ln w="9525">
            <a:noFill/>
            <a:miter lim="800000"/>
            <a:headEnd/>
            <a:tailEnd/>
          </a:ln>
        </p:spPr>
        <p:txBody>
          <a:bodyPr wrap="none">
            <a:spAutoFit/>
          </a:bodyPr>
          <a:lstStyle/>
          <a:p>
            <a:pPr algn="ctr"/>
            <a:r>
              <a:rPr lang="en-US" sz="2400">
                <a:solidFill>
                  <a:srgbClr val="4F6228"/>
                </a:solidFill>
                <a:latin typeface="Segoe UI" pitchFamily="34" charset="0"/>
              </a:rPr>
              <a:t>Replicated</a:t>
            </a:r>
            <a:br>
              <a:rPr lang="en-US" sz="2400">
                <a:solidFill>
                  <a:srgbClr val="4F6228"/>
                </a:solidFill>
                <a:latin typeface="Segoe UI" pitchFamily="34" charset="0"/>
              </a:rPr>
            </a:br>
            <a:r>
              <a:rPr lang="en-US" sz="2400">
                <a:solidFill>
                  <a:srgbClr val="4F6228"/>
                </a:solidFill>
                <a:latin typeface="Segoe UI" pitchFamily="34" charset="0"/>
              </a:rPr>
              <a:t>Shared State</a:t>
            </a:r>
          </a:p>
        </p:txBody>
      </p:sp>
      <p:sp>
        <p:nvSpPr>
          <p:cNvPr id="147" name="Rectangle 146"/>
          <p:cNvSpPr/>
          <p:nvPr/>
        </p:nvSpPr>
        <p:spPr>
          <a:xfrm>
            <a:off x="9182100" y="4343400"/>
            <a:ext cx="962025" cy="2381250"/>
          </a:xfrm>
          <a:prstGeom prst="rect">
            <a:avLst/>
          </a:prstGeom>
          <a:ln/>
        </p:spPr>
        <p:style>
          <a:lnRef idx="2">
            <a:schemeClr val="dk1"/>
          </a:lnRef>
          <a:fillRef idx="1">
            <a:schemeClr val="lt1"/>
          </a:fillRef>
          <a:effectRef idx="0">
            <a:schemeClr val="dk1"/>
          </a:effectRef>
          <a:fontRef idx="minor">
            <a:schemeClr val="dk1"/>
          </a:fontRef>
        </p:style>
        <p:txBody>
          <a:bodyPr anchor="b"/>
          <a:lstStyle/>
          <a:p>
            <a:pPr algn="ctr" fontAlgn="auto">
              <a:spcBef>
                <a:spcPts val="0"/>
              </a:spcBef>
              <a:spcAft>
                <a:spcPts val="0"/>
              </a:spcAft>
              <a:defRPr/>
            </a:pPr>
            <a:r>
              <a:rPr lang="en-US" dirty="0">
                <a:solidFill>
                  <a:prstClr val="black"/>
                </a:solidFill>
                <a:latin typeface="Consolas" pitchFamily="49" charset="0"/>
              </a:rPr>
              <a:t>Mobile App </a:t>
            </a:r>
          </a:p>
        </p:txBody>
      </p:sp>
      <p:sp>
        <p:nvSpPr>
          <p:cNvPr id="148" name="Rectangle 147"/>
          <p:cNvSpPr/>
          <p:nvPr/>
        </p:nvSpPr>
        <p:spPr>
          <a:xfrm>
            <a:off x="8056563" y="4343400"/>
            <a:ext cx="962025" cy="2371725"/>
          </a:xfrm>
          <a:prstGeom prst="rect">
            <a:avLst/>
          </a:prstGeom>
          <a:ln/>
        </p:spPr>
        <p:style>
          <a:lnRef idx="2">
            <a:schemeClr val="dk1"/>
          </a:lnRef>
          <a:fillRef idx="1">
            <a:schemeClr val="lt1"/>
          </a:fillRef>
          <a:effectRef idx="0">
            <a:schemeClr val="dk1"/>
          </a:effectRef>
          <a:fontRef idx="minor">
            <a:schemeClr val="dk1"/>
          </a:fontRef>
        </p:style>
        <p:txBody>
          <a:bodyPr anchor="b"/>
          <a:lstStyle/>
          <a:p>
            <a:pPr algn="ctr" fontAlgn="auto">
              <a:spcBef>
                <a:spcPts val="0"/>
              </a:spcBef>
              <a:spcAft>
                <a:spcPts val="0"/>
              </a:spcAft>
              <a:defRPr/>
            </a:pPr>
            <a:r>
              <a:rPr lang="en-US" dirty="0">
                <a:solidFill>
                  <a:prstClr val="black"/>
                </a:solidFill>
                <a:latin typeface="Consolas" pitchFamily="49" charset="0"/>
              </a:rPr>
              <a:t>Mobile App </a:t>
            </a:r>
          </a:p>
        </p:txBody>
      </p:sp>
      <p:grpSp>
        <p:nvGrpSpPr>
          <p:cNvPr id="137227" name="Group 148"/>
          <p:cNvGrpSpPr>
            <a:grpSpLocks/>
          </p:cNvGrpSpPr>
          <p:nvPr/>
        </p:nvGrpSpPr>
        <p:grpSpPr bwMode="auto">
          <a:xfrm>
            <a:off x="8240713" y="5634038"/>
            <a:ext cx="588962" cy="527050"/>
            <a:chOff x="3168" y="1824"/>
            <a:chExt cx="912" cy="816"/>
          </a:xfrm>
        </p:grpSpPr>
        <p:sp>
          <p:nvSpPr>
            <p:cNvPr id="137247" name="Freeform 149"/>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7248" name="Freeform 150"/>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7249" name="Freeform 151"/>
            <p:cNvSpPr>
              <a:spLocks/>
            </p:cNvSpPr>
            <p:nvPr/>
          </p:nvSpPr>
          <p:spPr bwMode="auto">
            <a:xfrm>
              <a:off x="3504" y="1824"/>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7250" name="Freeform 152"/>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37251" name="Freeform 153"/>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37252" name="Freeform 154"/>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37253" name="Freeform 155"/>
            <p:cNvSpPr>
              <a:spLocks/>
            </p:cNvSpPr>
            <p:nvPr/>
          </p:nvSpPr>
          <p:spPr bwMode="auto">
            <a:xfrm>
              <a:off x="3504" y="2304"/>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7254" name="Freeform 156"/>
            <p:cNvSpPr>
              <a:spLocks/>
            </p:cNvSpPr>
            <p:nvPr/>
          </p:nvSpPr>
          <p:spPr bwMode="auto">
            <a:xfrm>
              <a:off x="3312" y="2160"/>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7255" name="Freeform 157"/>
            <p:cNvSpPr>
              <a:spLocks/>
            </p:cNvSpPr>
            <p:nvPr/>
          </p:nvSpPr>
          <p:spPr bwMode="auto">
            <a:xfrm>
              <a:off x="3168" y="2016"/>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37228" name="Group 158"/>
          <p:cNvGrpSpPr>
            <a:grpSpLocks/>
          </p:cNvGrpSpPr>
          <p:nvPr/>
        </p:nvGrpSpPr>
        <p:grpSpPr bwMode="auto">
          <a:xfrm>
            <a:off x="9351963" y="5634038"/>
            <a:ext cx="622300" cy="557212"/>
            <a:chOff x="3168" y="1824"/>
            <a:chExt cx="912" cy="816"/>
          </a:xfrm>
        </p:grpSpPr>
        <p:sp>
          <p:nvSpPr>
            <p:cNvPr id="137238" name="Freeform 159"/>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7239" name="Freeform 160"/>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7240" name="Freeform 161"/>
            <p:cNvSpPr>
              <a:spLocks/>
            </p:cNvSpPr>
            <p:nvPr/>
          </p:nvSpPr>
          <p:spPr bwMode="auto">
            <a:xfrm>
              <a:off x="3504" y="1824"/>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63" name="Freeform 162"/>
            <p:cNvSpPr>
              <a:spLocks/>
            </p:cNvSpPr>
            <p:nvPr/>
          </p:nvSpPr>
          <p:spPr bwMode="auto">
            <a:xfrm>
              <a:off x="3242"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6">
                <a:lumMod val="60000"/>
                <a:lumOff val="40000"/>
              </a:schemeClr>
            </a:solidFill>
            <a:ln w="38100">
              <a:solidFill>
                <a:schemeClr val="tx1"/>
              </a:solidFill>
              <a:round/>
              <a:headEnd/>
              <a:tailEnd/>
            </a:ln>
          </p:spPr>
          <p:txBody>
            <a:bodyPr wrap="none" anchor="ctr"/>
            <a:lstStyle>
              <a:defPPr>
                <a:defRPr lang="en-US"/>
              </a:defPPr>
              <a:lvl1pPr algn="l" rtl="0" eaLnBrk="0" fontAlgn="base" hangingPunct="0">
                <a:spcBef>
                  <a:spcPct val="0"/>
                </a:spcBef>
                <a:spcAft>
                  <a:spcPct val="0"/>
                </a:spcAft>
                <a:defRPr sz="4400" b="1" kern="1200">
                  <a:solidFill>
                    <a:srgbClr val="0000FF"/>
                  </a:solidFill>
                  <a:latin typeface="Comic Sans MS" pitchFamily="66" charset="0"/>
                  <a:ea typeface="+mn-ea"/>
                  <a:cs typeface="+mn-cs"/>
                </a:defRPr>
              </a:lvl1pPr>
              <a:lvl2pPr marL="457200" algn="l" rtl="0" eaLnBrk="0" fontAlgn="base" hangingPunct="0">
                <a:spcBef>
                  <a:spcPct val="0"/>
                </a:spcBef>
                <a:spcAft>
                  <a:spcPct val="0"/>
                </a:spcAft>
                <a:defRPr sz="4400" b="1" kern="1200">
                  <a:solidFill>
                    <a:srgbClr val="0000FF"/>
                  </a:solidFill>
                  <a:latin typeface="Comic Sans MS" pitchFamily="66" charset="0"/>
                  <a:ea typeface="+mn-ea"/>
                  <a:cs typeface="+mn-cs"/>
                </a:defRPr>
              </a:lvl2pPr>
              <a:lvl3pPr marL="914400" algn="l" rtl="0" eaLnBrk="0" fontAlgn="base" hangingPunct="0">
                <a:spcBef>
                  <a:spcPct val="0"/>
                </a:spcBef>
                <a:spcAft>
                  <a:spcPct val="0"/>
                </a:spcAft>
                <a:defRPr sz="4400" b="1" kern="1200">
                  <a:solidFill>
                    <a:srgbClr val="0000FF"/>
                  </a:solidFill>
                  <a:latin typeface="Comic Sans MS" pitchFamily="66" charset="0"/>
                  <a:ea typeface="+mn-ea"/>
                  <a:cs typeface="+mn-cs"/>
                </a:defRPr>
              </a:lvl3pPr>
              <a:lvl4pPr marL="1371600" algn="l" rtl="0" eaLnBrk="0" fontAlgn="base" hangingPunct="0">
                <a:spcBef>
                  <a:spcPct val="0"/>
                </a:spcBef>
                <a:spcAft>
                  <a:spcPct val="0"/>
                </a:spcAft>
                <a:defRPr sz="4400" b="1" kern="1200">
                  <a:solidFill>
                    <a:srgbClr val="0000FF"/>
                  </a:solidFill>
                  <a:latin typeface="Comic Sans MS" pitchFamily="66" charset="0"/>
                  <a:ea typeface="+mn-ea"/>
                  <a:cs typeface="+mn-cs"/>
                </a:defRPr>
              </a:lvl4pPr>
              <a:lvl5pPr marL="1828800" algn="l" rtl="0" eaLnBrk="0" fontAlgn="base" hangingPunct="0">
                <a:spcBef>
                  <a:spcPct val="0"/>
                </a:spcBef>
                <a:spcAft>
                  <a:spcPct val="0"/>
                </a:spcAft>
                <a:defRPr sz="4400" b="1" kern="1200">
                  <a:solidFill>
                    <a:srgbClr val="0000FF"/>
                  </a:solidFill>
                  <a:latin typeface="Comic Sans MS" pitchFamily="66" charset="0"/>
                  <a:ea typeface="+mn-ea"/>
                  <a:cs typeface="+mn-cs"/>
                </a:defRPr>
              </a:lvl5pPr>
              <a:lvl6pPr marL="2286000" algn="l" defTabSz="914400" rtl="0" eaLnBrk="1" latinLnBrk="0" hangingPunct="1">
                <a:defRPr sz="4400" b="1" kern="1200">
                  <a:solidFill>
                    <a:srgbClr val="0000FF"/>
                  </a:solidFill>
                  <a:latin typeface="Comic Sans MS" pitchFamily="66" charset="0"/>
                  <a:ea typeface="+mn-ea"/>
                  <a:cs typeface="+mn-cs"/>
                </a:defRPr>
              </a:lvl6pPr>
              <a:lvl7pPr marL="2743200" algn="l" defTabSz="914400" rtl="0" eaLnBrk="1" latinLnBrk="0" hangingPunct="1">
                <a:defRPr sz="4400" b="1" kern="1200">
                  <a:solidFill>
                    <a:srgbClr val="0000FF"/>
                  </a:solidFill>
                  <a:latin typeface="Comic Sans MS" pitchFamily="66" charset="0"/>
                  <a:ea typeface="+mn-ea"/>
                  <a:cs typeface="+mn-cs"/>
                </a:defRPr>
              </a:lvl7pPr>
              <a:lvl8pPr marL="3200400" algn="l" defTabSz="914400" rtl="0" eaLnBrk="1" latinLnBrk="0" hangingPunct="1">
                <a:defRPr sz="4400" b="1" kern="1200">
                  <a:solidFill>
                    <a:srgbClr val="0000FF"/>
                  </a:solidFill>
                  <a:latin typeface="Comic Sans MS" pitchFamily="66" charset="0"/>
                  <a:ea typeface="+mn-ea"/>
                  <a:cs typeface="+mn-cs"/>
                </a:defRPr>
              </a:lvl8pPr>
              <a:lvl9pPr marL="3657600" algn="l" defTabSz="914400" rtl="0" eaLnBrk="1" latinLnBrk="0" hangingPunct="1">
                <a:defRPr sz="4400" b="1" kern="1200">
                  <a:solidFill>
                    <a:srgbClr val="0000FF"/>
                  </a:solidFill>
                  <a:latin typeface="Comic Sans MS" pitchFamily="66" charset="0"/>
                  <a:ea typeface="+mn-ea"/>
                  <a:cs typeface="+mn-cs"/>
                </a:defRPr>
              </a:lvl9pPr>
            </a:lstStyle>
            <a:p>
              <a:pPr>
                <a:defRPr/>
              </a:pPr>
              <a:endParaRPr lang="en-US" dirty="0">
                <a:latin typeface="Arial" pitchFamily="34" charset="0"/>
              </a:endParaRPr>
            </a:p>
          </p:txBody>
        </p:sp>
        <p:sp>
          <p:nvSpPr>
            <p:cNvPr id="164" name="Freeform 163"/>
            <p:cNvSpPr>
              <a:spLocks/>
            </p:cNvSpPr>
            <p:nvPr/>
          </p:nvSpPr>
          <p:spPr bwMode="auto">
            <a:xfrm>
              <a:off x="3254" y="1919"/>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6">
                <a:lumMod val="60000"/>
                <a:lumOff val="40000"/>
              </a:schemeClr>
            </a:solidFill>
            <a:ln w="38100">
              <a:solidFill>
                <a:schemeClr val="tx1"/>
              </a:solidFill>
              <a:round/>
              <a:headEnd/>
              <a:tailEnd/>
            </a:ln>
          </p:spPr>
          <p:txBody>
            <a:bodyPr wrap="none" anchor="ctr"/>
            <a:lstStyle>
              <a:defPPr>
                <a:defRPr lang="en-US"/>
              </a:defPPr>
              <a:lvl1pPr algn="l" rtl="0" eaLnBrk="0" fontAlgn="base" hangingPunct="0">
                <a:spcBef>
                  <a:spcPct val="0"/>
                </a:spcBef>
                <a:spcAft>
                  <a:spcPct val="0"/>
                </a:spcAft>
                <a:defRPr sz="4400" b="1" kern="1200">
                  <a:solidFill>
                    <a:srgbClr val="0000FF"/>
                  </a:solidFill>
                  <a:latin typeface="Comic Sans MS" pitchFamily="66" charset="0"/>
                  <a:ea typeface="+mn-ea"/>
                  <a:cs typeface="+mn-cs"/>
                </a:defRPr>
              </a:lvl1pPr>
              <a:lvl2pPr marL="457200" algn="l" rtl="0" eaLnBrk="0" fontAlgn="base" hangingPunct="0">
                <a:spcBef>
                  <a:spcPct val="0"/>
                </a:spcBef>
                <a:spcAft>
                  <a:spcPct val="0"/>
                </a:spcAft>
                <a:defRPr sz="4400" b="1" kern="1200">
                  <a:solidFill>
                    <a:srgbClr val="0000FF"/>
                  </a:solidFill>
                  <a:latin typeface="Comic Sans MS" pitchFamily="66" charset="0"/>
                  <a:ea typeface="+mn-ea"/>
                  <a:cs typeface="+mn-cs"/>
                </a:defRPr>
              </a:lvl2pPr>
              <a:lvl3pPr marL="914400" algn="l" rtl="0" eaLnBrk="0" fontAlgn="base" hangingPunct="0">
                <a:spcBef>
                  <a:spcPct val="0"/>
                </a:spcBef>
                <a:spcAft>
                  <a:spcPct val="0"/>
                </a:spcAft>
                <a:defRPr sz="4400" b="1" kern="1200">
                  <a:solidFill>
                    <a:srgbClr val="0000FF"/>
                  </a:solidFill>
                  <a:latin typeface="Comic Sans MS" pitchFamily="66" charset="0"/>
                  <a:ea typeface="+mn-ea"/>
                  <a:cs typeface="+mn-cs"/>
                </a:defRPr>
              </a:lvl3pPr>
              <a:lvl4pPr marL="1371600" algn="l" rtl="0" eaLnBrk="0" fontAlgn="base" hangingPunct="0">
                <a:spcBef>
                  <a:spcPct val="0"/>
                </a:spcBef>
                <a:spcAft>
                  <a:spcPct val="0"/>
                </a:spcAft>
                <a:defRPr sz="4400" b="1" kern="1200">
                  <a:solidFill>
                    <a:srgbClr val="0000FF"/>
                  </a:solidFill>
                  <a:latin typeface="Comic Sans MS" pitchFamily="66" charset="0"/>
                  <a:ea typeface="+mn-ea"/>
                  <a:cs typeface="+mn-cs"/>
                </a:defRPr>
              </a:lvl4pPr>
              <a:lvl5pPr marL="1828800" algn="l" rtl="0" eaLnBrk="0" fontAlgn="base" hangingPunct="0">
                <a:spcBef>
                  <a:spcPct val="0"/>
                </a:spcBef>
                <a:spcAft>
                  <a:spcPct val="0"/>
                </a:spcAft>
                <a:defRPr sz="4400" b="1" kern="1200">
                  <a:solidFill>
                    <a:srgbClr val="0000FF"/>
                  </a:solidFill>
                  <a:latin typeface="Comic Sans MS" pitchFamily="66" charset="0"/>
                  <a:ea typeface="+mn-ea"/>
                  <a:cs typeface="+mn-cs"/>
                </a:defRPr>
              </a:lvl5pPr>
              <a:lvl6pPr marL="2286000" algn="l" defTabSz="914400" rtl="0" eaLnBrk="1" latinLnBrk="0" hangingPunct="1">
                <a:defRPr sz="4400" b="1" kern="1200">
                  <a:solidFill>
                    <a:srgbClr val="0000FF"/>
                  </a:solidFill>
                  <a:latin typeface="Comic Sans MS" pitchFamily="66" charset="0"/>
                  <a:ea typeface="+mn-ea"/>
                  <a:cs typeface="+mn-cs"/>
                </a:defRPr>
              </a:lvl6pPr>
              <a:lvl7pPr marL="2743200" algn="l" defTabSz="914400" rtl="0" eaLnBrk="1" latinLnBrk="0" hangingPunct="1">
                <a:defRPr sz="4400" b="1" kern="1200">
                  <a:solidFill>
                    <a:srgbClr val="0000FF"/>
                  </a:solidFill>
                  <a:latin typeface="Comic Sans MS" pitchFamily="66" charset="0"/>
                  <a:ea typeface="+mn-ea"/>
                  <a:cs typeface="+mn-cs"/>
                </a:defRPr>
              </a:lvl7pPr>
              <a:lvl8pPr marL="3200400" algn="l" defTabSz="914400" rtl="0" eaLnBrk="1" latinLnBrk="0" hangingPunct="1">
                <a:defRPr sz="4400" b="1" kern="1200">
                  <a:solidFill>
                    <a:srgbClr val="0000FF"/>
                  </a:solidFill>
                  <a:latin typeface="Comic Sans MS" pitchFamily="66" charset="0"/>
                  <a:ea typeface="+mn-ea"/>
                  <a:cs typeface="+mn-cs"/>
                </a:defRPr>
              </a:lvl8pPr>
              <a:lvl9pPr marL="3657600" algn="l" defTabSz="914400" rtl="0" eaLnBrk="1" latinLnBrk="0" hangingPunct="1">
                <a:defRPr sz="4400" b="1" kern="1200">
                  <a:solidFill>
                    <a:srgbClr val="0000FF"/>
                  </a:solidFill>
                  <a:latin typeface="Comic Sans MS" pitchFamily="66" charset="0"/>
                  <a:ea typeface="+mn-ea"/>
                  <a:cs typeface="+mn-cs"/>
                </a:defRPr>
              </a:lvl9pPr>
            </a:lstStyle>
            <a:p>
              <a:pPr>
                <a:defRPr/>
              </a:pPr>
              <a:endParaRPr lang="en-US" dirty="0">
                <a:latin typeface="Arial" pitchFamily="34" charset="0"/>
              </a:endParaRPr>
            </a:p>
          </p:txBody>
        </p:sp>
        <p:sp>
          <p:nvSpPr>
            <p:cNvPr id="165" name="Freeform 164"/>
            <p:cNvSpPr>
              <a:spLocks/>
            </p:cNvSpPr>
            <p:nvPr/>
          </p:nvSpPr>
          <p:spPr bwMode="auto">
            <a:xfrm>
              <a:off x="3729" y="2161"/>
              <a:ext cx="302" cy="325"/>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6">
                <a:lumMod val="60000"/>
                <a:lumOff val="40000"/>
              </a:schemeClr>
            </a:solidFill>
            <a:ln w="38100">
              <a:solidFill>
                <a:schemeClr val="tx1"/>
              </a:solidFill>
              <a:round/>
              <a:headEnd/>
              <a:tailEnd/>
            </a:ln>
          </p:spPr>
          <p:txBody>
            <a:bodyPr wrap="none" anchor="ctr"/>
            <a:lstStyle>
              <a:defPPr>
                <a:defRPr lang="en-US"/>
              </a:defPPr>
              <a:lvl1pPr algn="l" rtl="0" eaLnBrk="0" fontAlgn="base" hangingPunct="0">
                <a:spcBef>
                  <a:spcPct val="0"/>
                </a:spcBef>
                <a:spcAft>
                  <a:spcPct val="0"/>
                </a:spcAft>
                <a:defRPr sz="4400" b="1" kern="1200">
                  <a:solidFill>
                    <a:srgbClr val="0000FF"/>
                  </a:solidFill>
                  <a:latin typeface="Comic Sans MS" pitchFamily="66" charset="0"/>
                  <a:ea typeface="+mn-ea"/>
                  <a:cs typeface="+mn-cs"/>
                </a:defRPr>
              </a:lvl1pPr>
              <a:lvl2pPr marL="457200" algn="l" rtl="0" eaLnBrk="0" fontAlgn="base" hangingPunct="0">
                <a:spcBef>
                  <a:spcPct val="0"/>
                </a:spcBef>
                <a:spcAft>
                  <a:spcPct val="0"/>
                </a:spcAft>
                <a:defRPr sz="4400" b="1" kern="1200">
                  <a:solidFill>
                    <a:srgbClr val="0000FF"/>
                  </a:solidFill>
                  <a:latin typeface="Comic Sans MS" pitchFamily="66" charset="0"/>
                  <a:ea typeface="+mn-ea"/>
                  <a:cs typeface="+mn-cs"/>
                </a:defRPr>
              </a:lvl2pPr>
              <a:lvl3pPr marL="914400" algn="l" rtl="0" eaLnBrk="0" fontAlgn="base" hangingPunct="0">
                <a:spcBef>
                  <a:spcPct val="0"/>
                </a:spcBef>
                <a:spcAft>
                  <a:spcPct val="0"/>
                </a:spcAft>
                <a:defRPr sz="4400" b="1" kern="1200">
                  <a:solidFill>
                    <a:srgbClr val="0000FF"/>
                  </a:solidFill>
                  <a:latin typeface="Comic Sans MS" pitchFamily="66" charset="0"/>
                  <a:ea typeface="+mn-ea"/>
                  <a:cs typeface="+mn-cs"/>
                </a:defRPr>
              </a:lvl3pPr>
              <a:lvl4pPr marL="1371600" algn="l" rtl="0" eaLnBrk="0" fontAlgn="base" hangingPunct="0">
                <a:spcBef>
                  <a:spcPct val="0"/>
                </a:spcBef>
                <a:spcAft>
                  <a:spcPct val="0"/>
                </a:spcAft>
                <a:defRPr sz="4400" b="1" kern="1200">
                  <a:solidFill>
                    <a:srgbClr val="0000FF"/>
                  </a:solidFill>
                  <a:latin typeface="Comic Sans MS" pitchFamily="66" charset="0"/>
                  <a:ea typeface="+mn-ea"/>
                  <a:cs typeface="+mn-cs"/>
                </a:defRPr>
              </a:lvl4pPr>
              <a:lvl5pPr marL="1828800" algn="l" rtl="0" eaLnBrk="0" fontAlgn="base" hangingPunct="0">
                <a:spcBef>
                  <a:spcPct val="0"/>
                </a:spcBef>
                <a:spcAft>
                  <a:spcPct val="0"/>
                </a:spcAft>
                <a:defRPr sz="4400" b="1" kern="1200">
                  <a:solidFill>
                    <a:srgbClr val="0000FF"/>
                  </a:solidFill>
                  <a:latin typeface="Comic Sans MS" pitchFamily="66" charset="0"/>
                  <a:ea typeface="+mn-ea"/>
                  <a:cs typeface="+mn-cs"/>
                </a:defRPr>
              </a:lvl5pPr>
              <a:lvl6pPr marL="2286000" algn="l" defTabSz="914400" rtl="0" eaLnBrk="1" latinLnBrk="0" hangingPunct="1">
                <a:defRPr sz="4400" b="1" kern="1200">
                  <a:solidFill>
                    <a:srgbClr val="0000FF"/>
                  </a:solidFill>
                  <a:latin typeface="Comic Sans MS" pitchFamily="66" charset="0"/>
                  <a:ea typeface="+mn-ea"/>
                  <a:cs typeface="+mn-cs"/>
                </a:defRPr>
              </a:lvl6pPr>
              <a:lvl7pPr marL="2743200" algn="l" defTabSz="914400" rtl="0" eaLnBrk="1" latinLnBrk="0" hangingPunct="1">
                <a:defRPr sz="4400" b="1" kern="1200">
                  <a:solidFill>
                    <a:srgbClr val="0000FF"/>
                  </a:solidFill>
                  <a:latin typeface="Comic Sans MS" pitchFamily="66" charset="0"/>
                  <a:ea typeface="+mn-ea"/>
                  <a:cs typeface="+mn-cs"/>
                </a:defRPr>
              </a:lvl7pPr>
              <a:lvl8pPr marL="3200400" algn="l" defTabSz="914400" rtl="0" eaLnBrk="1" latinLnBrk="0" hangingPunct="1">
                <a:defRPr sz="4400" b="1" kern="1200">
                  <a:solidFill>
                    <a:srgbClr val="0000FF"/>
                  </a:solidFill>
                  <a:latin typeface="Comic Sans MS" pitchFamily="66" charset="0"/>
                  <a:ea typeface="+mn-ea"/>
                  <a:cs typeface="+mn-cs"/>
                </a:defRPr>
              </a:lvl8pPr>
              <a:lvl9pPr marL="3657600" algn="l" defTabSz="914400" rtl="0" eaLnBrk="1" latinLnBrk="0" hangingPunct="1">
                <a:defRPr sz="4400" b="1" kern="1200">
                  <a:solidFill>
                    <a:srgbClr val="0000FF"/>
                  </a:solidFill>
                  <a:latin typeface="Comic Sans MS" pitchFamily="66" charset="0"/>
                  <a:ea typeface="+mn-ea"/>
                  <a:cs typeface="+mn-cs"/>
                </a:defRPr>
              </a:lvl9pPr>
            </a:lstStyle>
            <a:p>
              <a:pPr>
                <a:defRPr/>
              </a:pPr>
              <a:endParaRPr lang="en-US" dirty="0">
                <a:latin typeface="Arial" pitchFamily="34" charset="0"/>
              </a:endParaRPr>
            </a:p>
          </p:txBody>
        </p:sp>
        <p:sp>
          <p:nvSpPr>
            <p:cNvPr id="137244" name="Freeform 165"/>
            <p:cNvSpPr>
              <a:spLocks/>
            </p:cNvSpPr>
            <p:nvPr/>
          </p:nvSpPr>
          <p:spPr bwMode="auto">
            <a:xfrm>
              <a:off x="3504" y="2304"/>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7245" name="Freeform 166"/>
            <p:cNvSpPr>
              <a:spLocks/>
            </p:cNvSpPr>
            <p:nvPr/>
          </p:nvSpPr>
          <p:spPr bwMode="auto">
            <a:xfrm>
              <a:off x="3312" y="2160"/>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7246" name="Freeform 167"/>
            <p:cNvSpPr>
              <a:spLocks/>
            </p:cNvSpPr>
            <p:nvPr/>
          </p:nvSpPr>
          <p:spPr bwMode="auto">
            <a:xfrm>
              <a:off x="3168" y="2016"/>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169" name="Up Arrow 168"/>
          <p:cNvSpPr/>
          <p:nvPr/>
        </p:nvSpPr>
        <p:spPr>
          <a:xfrm>
            <a:off x="8072438" y="5064125"/>
            <a:ext cx="908050" cy="503238"/>
          </a:xfrm>
          <a:prstGeom prst="upArrow">
            <a:avLst>
              <a:gd name="adj1" fmla="val 82895"/>
              <a:gd name="adj2" fmla="val 51551"/>
            </a:avLst>
          </a:prstGeom>
          <a:solidFill>
            <a:schemeClr val="bg2"/>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prstClr val="black"/>
                </a:solidFill>
                <a:latin typeface="Consolas" pitchFamily="49" charset="0"/>
              </a:rPr>
              <a:t>Read</a:t>
            </a:r>
          </a:p>
          <a:p>
            <a:pPr algn="ctr" fontAlgn="auto">
              <a:spcBef>
                <a:spcPts val="0"/>
              </a:spcBef>
              <a:spcAft>
                <a:spcPts val="0"/>
              </a:spcAft>
              <a:defRPr/>
            </a:pPr>
            <a:r>
              <a:rPr lang="en-US" sz="1100" dirty="0">
                <a:solidFill>
                  <a:prstClr val="black"/>
                </a:solidFill>
                <a:latin typeface="Consolas" pitchFamily="49" charset="0"/>
              </a:rPr>
              <a:t>Write</a:t>
            </a:r>
          </a:p>
          <a:p>
            <a:pPr algn="ctr" fontAlgn="auto">
              <a:spcBef>
                <a:spcPts val="0"/>
              </a:spcBef>
              <a:spcAft>
                <a:spcPts val="0"/>
              </a:spcAft>
              <a:defRPr/>
            </a:pPr>
            <a:endParaRPr lang="en-US" sz="1100" dirty="0">
              <a:solidFill>
                <a:prstClr val="black"/>
              </a:solidFill>
              <a:latin typeface="Consolas" pitchFamily="49" charset="0"/>
            </a:endParaRPr>
          </a:p>
        </p:txBody>
      </p:sp>
      <p:sp>
        <p:nvSpPr>
          <p:cNvPr id="170" name="Up Arrow 169"/>
          <p:cNvSpPr/>
          <p:nvPr/>
        </p:nvSpPr>
        <p:spPr>
          <a:xfrm>
            <a:off x="9226550" y="5068888"/>
            <a:ext cx="906463" cy="503237"/>
          </a:xfrm>
          <a:prstGeom prst="upArrow">
            <a:avLst>
              <a:gd name="adj1" fmla="val 82895"/>
              <a:gd name="adj2" fmla="val 51551"/>
            </a:avLst>
          </a:prstGeom>
          <a:solidFill>
            <a:schemeClr val="bg2"/>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prstClr val="black"/>
                </a:solidFill>
                <a:latin typeface="Consolas" pitchFamily="49" charset="0"/>
              </a:rPr>
              <a:t>Read</a:t>
            </a:r>
            <a:br>
              <a:rPr lang="en-US" sz="1100" dirty="0">
                <a:solidFill>
                  <a:prstClr val="black"/>
                </a:solidFill>
                <a:latin typeface="Consolas" pitchFamily="49" charset="0"/>
              </a:rPr>
            </a:br>
            <a:r>
              <a:rPr lang="en-US" sz="1100" dirty="0">
                <a:solidFill>
                  <a:prstClr val="black"/>
                </a:solidFill>
                <a:latin typeface="Consolas" pitchFamily="49" charset="0"/>
              </a:rPr>
              <a:t>Write</a:t>
            </a:r>
          </a:p>
          <a:p>
            <a:pPr algn="ctr" fontAlgn="auto">
              <a:spcBef>
                <a:spcPts val="0"/>
              </a:spcBef>
              <a:spcAft>
                <a:spcPts val="0"/>
              </a:spcAft>
              <a:defRPr/>
            </a:pPr>
            <a:endParaRPr lang="en-US" sz="1100" dirty="0">
              <a:solidFill>
                <a:prstClr val="black"/>
              </a:solidFill>
              <a:latin typeface="Consolas" pitchFamily="49" charset="0"/>
            </a:endParaRPr>
          </a:p>
        </p:txBody>
      </p:sp>
      <p:sp>
        <p:nvSpPr>
          <p:cNvPr id="171" name="Flowchart: Magnetic Disk 170"/>
          <p:cNvSpPr/>
          <p:nvPr/>
        </p:nvSpPr>
        <p:spPr>
          <a:xfrm>
            <a:off x="8243888" y="4456113"/>
            <a:ext cx="585787" cy="495300"/>
          </a:xfrm>
          <a:prstGeom prst="flowChartMagneticDisk">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solidFill>
                <a:prstClr val="black"/>
              </a:solidFill>
            </a:endParaRPr>
          </a:p>
        </p:txBody>
      </p:sp>
      <p:sp>
        <p:nvSpPr>
          <p:cNvPr id="172" name="Flowchart: Magnetic Disk 171"/>
          <p:cNvSpPr/>
          <p:nvPr/>
        </p:nvSpPr>
        <p:spPr>
          <a:xfrm>
            <a:off x="9345613" y="4478338"/>
            <a:ext cx="584200" cy="493712"/>
          </a:xfrm>
          <a:prstGeom prst="flowChartMagneticDisk">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200" dirty="0">
              <a:solidFill>
                <a:prstClr val="black"/>
              </a:solidFill>
            </a:endParaRPr>
          </a:p>
        </p:txBody>
      </p:sp>
      <p:cxnSp>
        <p:nvCxnSpPr>
          <p:cNvPr id="180" name="Straight Connector 179"/>
          <p:cNvCxnSpPr/>
          <p:nvPr/>
        </p:nvCxnSpPr>
        <p:spPr>
          <a:xfrm>
            <a:off x="7620000" y="1154113"/>
            <a:ext cx="0" cy="5715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1" name="Straight Arrow Connector 180"/>
          <p:cNvCxnSpPr>
            <a:stCxn id="171" idx="1"/>
          </p:cNvCxnSpPr>
          <p:nvPr/>
        </p:nvCxnSpPr>
        <p:spPr>
          <a:xfrm flipV="1">
            <a:off x="8535988" y="3646488"/>
            <a:ext cx="468312" cy="809625"/>
          </a:xfrm>
          <a:prstGeom prst="straightConnector1">
            <a:avLst/>
          </a:prstGeom>
          <a:ln>
            <a:headEnd type="triangle" w="lg" len="lg"/>
            <a:tailEnd type="triangle" w="lg" len="lg"/>
          </a:ln>
        </p:spPr>
        <p:style>
          <a:lnRef idx="3">
            <a:schemeClr val="accent5"/>
          </a:lnRef>
          <a:fillRef idx="0">
            <a:schemeClr val="accent5"/>
          </a:fillRef>
          <a:effectRef idx="2">
            <a:schemeClr val="accent5"/>
          </a:effectRef>
          <a:fontRef idx="minor">
            <a:schemeClr val="tx1"/>
          </a:fontRef>
        </p:style>
      </p:cxnSp>
      <p:cxnSp>
        <p:nvCxnSpPr>
          <p:cNvPr id="184" name="Straight Arrow Connector 183"/>
          <p:cNvCxnSpPr>
            <a:stCxn id="172" idx="1"/>
          </p:cNvCxnSpPr>
          <p:nvPr/>
        </p:nvCxnSpPr>
        <p:spPr>
          <a:xfrm flipH="1" flipV="1">
            <a:off x="9226550" y="3635375"/>
            <a:ext cx="411163" cy="842963"/>
          </a:xfrm>
          <a:prstGeom prst="straightConnector1">
            <a:avLst/>
          </a:prstGeom>
          <a:ln>
            <a:headEnd type="triangle" w="lg" len="lg"/>
            <a:tailEnd type="triangle" w="lg" len="lg"/>
          </a:ln>
        </p:spPr>
        <p:style>
          <a:lnRef idx="3">
            <a:schemeClr val="accent5"/>
          </a:lnRef>
          <a:fillRef idx="0">
            <a:schemeClr val="accent5"/>
          </a:fillRef>
          <a:effectRef idx="2">
            <a:schemeClr val="accent5"/>
          </a:effectRef>
          <a:fontRef idx="minor">
            <a:schemeClr val="tx1"/>
          </a:fontRef>
        </p:style>
      </p:cxnSp>
      <p:sp>
        <p:nvSpPr>
          <p:cNvPr id="187" name="Rectangle 186"/>
          <p:cNvSpPr/>
          <p:nvPr/>
        </p:nvSpPr>
        <p:spPr>
          <a:xfrm>
            <a:off x="8980488" y="3784600"/>
            <a:ext cx="2022475" cy="73025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400" dirty="0">
                <a:solidFill>
                  <a:prstClr val="black"/>
                </a:solidFill>
                <a:latin typeface="Consolas" pitchFamily="49" charset="0"/>
              </a:rPr>
              <a:t>Sync when connected</a:t>
            </a:r>
          </a:p>
        </p:txBody>
      </p:sp>
      <p:sp>
        <p:nvSpPr>
          <p:cNvPr id="121" name="Content Placeholder 4"/>
          <p:cNvSpPr>
            <a:spLocks noGrp="1"/>
          </p:cNvSpPr>
          <p:nvPr>
            <p:ph sz="half" idx="1"/>
          </p:nvPr>
        </p:nvSpPr>
        <p:spPr>
          <a:xfrm>
            <a:off x="2410911" y="1289361"/>
            <a:ext cx="4606835" cy="5529385"/>
          </a:xfrm>
        </p:spPr>
        <p:txBody>
          <a:bodyPr>
            <a:normAutofit/>
          </a:bodyPr>
          <a:lstStyle/>
          <a:p>
            <a:pPr marL="0" indent="0" defTabSz="914188" fontAlgn="auto">
              <a:spcAft>
                <a:spcPts val="0"/>
              </a:spcAft>
              <a:buFont typeface="Arial" pitchFamily="34" charset="0"/>
              <a:buNone/>
              <a:defRPr/>
            </a:pPr>
            <a:r>
              <a:rPr lang="en-US" b="1" dirty="0" smtClean="0"/>
              <a:t>Pro:</a:t>
            </a:r>
          </a:p>
          <a:p>
            <a:pPr marL="339660" indent="-339660" defTabSz="914188" fontAlgn="auto">
              <a:spcAft>
                <a:spcPts val="0"/>
              </a:spcAft>
              <a:buFont typeface="Arial" pitchFamily="34" charset="0"/>
              <a:buChar char="•"/>
              <a:defRPr/>
            </a:pPr>
            <a:r>
              <a:rPr lang="en-US" dirty="0" smtClean="0"/>
              <a:t>Can read and write all data at all times</a:t>
            </a:r>
            <a:br>
              <a:rPr lang="en-US" dirty="0" smtClean="0"/>
            </a:br>
            <a:r>
              <a:rPr lang="en-US" dirty="0" smtClean="0">
                <a:solidFill>
                  <a:schemeClr val="tx2"/>
                </a:solidFill>
              </a:rPr>
              <a:t>responsive, offline support</a:t>
            </a:r>
          </a:p>
          <a:p>
            <a:pPr marL="339660" indent="-339660" defTabSz="914188" fontAlgn="auto">
              <a:spcAft>
                <a:spcPts val="0"/>
              </a:spcAft>
              <a:buFont typeface="Arial" pitchFamily="34" charset="0"/>
              <a:buChar char="•"/>
              <a:defRPr/>
            </a:pPr>
            <a:r>
              <a:rPr lang="en-US" dirty="0" smtClean="0"/>
              <a:t>Hide unreliability of network and server</a:t>
            </a:r>
            <a:br>
              <a:rPr lang="en-US" dirty="0" smtClean="0"/>
            </a:br>
            <a:r>
              <a:rPr lang="en-US" dirty="0" smtClean="0">
                <a:solidFill>
                  <a:schemeClr val="tx2"/>
                </a:solidFill>
              </a:rPr>
              <a:t>no failure handling code</a:t>
            </a:r>
          </a:p>
          <a:p>
            <a:pPr marL="0" indent="0" defTabSz="914188" fontAlgn="auto">
              <a:spcAft>
                <a:spcPts val="0"/>
              </a:spcAft>
              <a:buFont typeface="Arial" pitchFamily="34" charset="0"/>
              <a:buNone/>
              <a:defRPr/>
            </a:pPr>
            <a:endParaRPr lang="en-US" b="1" dirty="0" smtClean="0"/>
          </a:p>
          <a:p>
            <a:pPr marL="0" indent="0" defTabSz="914188" fontAlgn="auto">
              <a:spcAft>
                <a:spcPts val="0"/>
              </a:spcAft>
              <a:buFont typeface="Arial" pitchFamily="34" charset="0"/>
              <a:buNone/>
              <a:defRPr/>
            </a:pPr>
            <a:r>
              <a:rPr lang="en-US" b="1" dirty="0" smtClean="0"/>
              <a:t>Con:</a:t>
            </a:r>
          </a:p>
          <a:p>
            <a:pPr marL="339660" indent="-339660" defTabSz="914188" fontAlgn="auto">
              <a:spcAft>
                <a:spcPts val="0"/>
              </a:spcAft>
              <a:buFont typeface="Arial" pitchFamily="34" charset="0"/>
              <a:buChar char="•"/>
              <a:defRPr/>
            </a:pPr>
            <a:r>
              <a:rPr lang="en-US" dirty="0" smtClean="0"/>
              <a:t>Weak consistency model</a:t>
            </a:r>
            <a:br>
              <a:rPr lang="en-US" dirty="0" smtClean="0"/>
            </a:br>
            <a:r>
              <a:rPr lang="en-US" dirty="0" smtClean="0">
                <a:solidFill>
                  <a:schemeClr val="tx2"/>
                </a:solidFill>
              </a:rPr>
              <a:t>may surprise you</a:t>
            </a:r>
            <a:endParaRPr lang="en-US" dirty="0">
              <a:solidFill>
                <a:schemeClr val="tx2"/>
              </a:solidFill>
            </a:endParaRPr>
          </a:p>
          <a:p>
            <a:pPr marL="0" indent="0" defTabSz="914188" fontAlgn="auto">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3050" y="161925"/>
            <a:ext cx="10128250" cy="747713"/>
          </a:xfrm>
        </p:spPr>
        <p:txBody>
          <a:bodyPr/>
          <a:lstStyle/>
          <a:p>
            <a:pPr defTabSz="914188" fontAlgn="auto">
              <a:spcAft>
                <a:spcPts val="0"/>
              </a:spcAft>
              <a:defRPr/>
            </a:pPr>
            <a:r>
              <a:rPr err="1" smtClean="0">
                <a:solidFill>
                  <a:schemeClr val="bg1">
                    <a:alpha val="99000"/>
                  </a:schemeClr>
                </a:solidFill>
              </a:rPr>
              <a:t>Composable</a:t>
            </a:r>
            <a:r>
              <a:rPr smtClean="0">
                <a:solidFill>
                  <a:schemeClr val="bg1">
                    <a:alpha val="99000"/>
                  </a:schemeClr>
                </a:solidFill>
              </a:rPr>
              <a:t> Cloud Types</a:t>
            </a:r>
            <a:endParaRPr sz="4000">
              <a:solidFill>
                <a:schemeClr val="bg1">
                  <a:alpha val="99000"/>
                </a:schemeClr>
              </a:solidFill>
            </a:endParaRPr>
          </a:p>
        </p:txBody>
      </p:sp>
      <p:sp>
        <p:nvSpPr>
          <p:cNvPr id="5" name="Content Placeholder 4"/>
          <p:cNvSpPr>
            <a:spLocks noGrp="1"/>
          </p:cNvSpPr>
          <p:nvPr>
            <p:ph idx="4294967295"/>
          </p:nvPr>
        </p:nvSpPr>
        <p:spPr>
          <a:xfrm>
            <a:off x="1300480" y="1469002"/>
            <a:ext cx="8108920" cy="5415563"/>
          </a:xfrm>
        </p:spPr>
        <p:txBody>
          <a:bodyPr>
            <a:normAutofit/>
          </a:bodyPr>
          <a:lstStyle/>
          <a:p>
            <a:pPr marL="114300" indent="0" defTabSz="914188" fontAlgn="auto">
              <a:spcAft>
                <a:spcPts val="0"/>
              </a:spcAft>
              <a:buFont typeface="Arial" pitchFamily="34" charset="0"/>
              <a:buNone/>
              <a:defRPr/>
            </a:pPr>
            <a:r>
              <a:rPr lang="en-US" sz="2400" dirty="0"/>
              <a:t>Primitive cloud types</a:t>
            </a:r>
          </a:p>
          <a:p>
            <a:pPr marL="798359" lvl="2" indent="-225382" defTabSz="914188" fontAlgn="auto">
              <a:spcAft>
                <a:spcPts val="0"/>
              </a:spcAft>
              <a:tabLst>
                <a:tab pos="798359" algn="l"/>
              </a:tabLst>
              <a:defRPr/>
            </a:pPr>
            <a:r>
              <a:rPr lang="en-US" sz="2200" b="1" dirty="0">
                <a:solidFill>
                  <a:srgbClr val="C00000"/>
                </a:solidFill>
              </a:rPr>
              <a:t>Cloud Integer</a:t>
            </a:r>
            <a:br>
              <a:rPr lang="en-US" sz="2200" b="1" dirty="0">
                <a:solidFill>
                  <a:srgbClr val="C00000"/>
                </a:solidFill>
              </a:rPr>
            </a:br>
            <a:r>
              <a:rPr lang="en-US" sz="2200" dirty="0"/>
              <a:t>{ get }    { set(x), add(x) }</a:t>
            </a:r>
          </a:p>
          <a:p>
            <a:pPr marL="798359" lvl="2" indent="-225382" defTabSz="914188" fontAlgn="auto">
              <a:spcAft>
                <a:spcPts val="0"/>
              </a:spcAft>
              <a:tabLst>
                <a:tab pos="798359" algn="l"/>
              </a:tabLst>
              <a:defRPr/>
            </a:pPr>
            <a:r>
              <a:rPr lang="en-US" sz="2200" b="1" dirty="0">
                <a:solidFill>
                  <a:srgbClr val="C00000"/>
                </a:solidFill>
              </a:rPr>
              <a:t>Cloud String</a:t>
            </a:r>
            <a:br>
              <a:rPr lang="en-US" sz="2200" b="1" dirty="0">
                <a:solidFill>
                  <a:srgbClr val="C00000"/>
                </a:solidFill>
              </a:rPr>
            </a:br>
            <a:r>
              <a:rPr lang="en-US" sz="2200" dirty="0"/>
              <a:t>{ get }    { set(s), test-and-set(s) }</a:t>
            </a:r>
          </a:p>
          <a:p>
            <a:pPr marL="798359" lvl="2" indent="-225382" defTabSz="914188" fontAlgn="auto">
              <a:spcAft>
                <a:spcPts val="0"/>
              </a:spcAft>
              <a:tabLst>
                <a:tab pos="798359" algn="l"/>
              </a:tabLst>
              <a:defRPr/>
            </a:pPr>
            <a:r>
              <a:rPr lang="en-US" sz="2200" b="1" dirty="0">
                <a:solidFill>
                  <a:srgbClr val="C00000"/>
                </a:solidFill>
              </a:rPr>
              <a:t>Cloud XXX</a:t>
            </a:r>
            <a:br>
              <a:rPr lang="en-US" sz="2200" b="1" dirty="0">
                <a:solidFill>
                  <a:srgbClr val="C00000"/>
                </a:solidFill>
              </a:rPr>
            </a:br>
            <a:r>
              <a:rPr lang="en-US" sz="2200" dirty="0"/>
              <a:t>{ get }    { set(x) }</a:t>
            </a:r>
          </a:p>
          <a:p>
            <a:pPr marL="914400" lvl="2" indent="0" defTabSz="914188" fontAlgn="auto">
              <a:spcAft>
                <a:spcPts val="0"/>
              </a:spcAft>
              <a:buFont typeface="Wingdings" pitchFamily="2" charset="2"/>
              <a:buNone/>
              <a:tabLst>
                <a:tab pos="798359" algn="l"/>
              </a:tabLst>
              <a:defRPr/>
            </a:pPr>
            <a:endParaRPr lang="en-US" sz="2200" dirty="0"/>
          </a:p>
          <a:p>
            <a:pPr marL="114300" indent="0" defTabSz="914188" fontAlgn="auto">
              <a:spcAft>
                <a:spcPts val="0"/>
              </a:spcAft>
              <a:buFont typeface="Arial" pitchFamily="34" charset="0"/>
              <a:buNone/>
              <a:defRPr/>
            </a:pPr>
            <a:r>
              <a:rPr lang="en-US" sz="2400" dirty="0"/>
              <a:t>Structured cloud types</a:t>
            </a:r>
          </a:p>
          <a:p>
            <a:pPr marL="798359" lvl="2" indent="-225382" defTabSz="914188" fontAlgn="auto">
              <a:spcAft>
                <a:spcPts val="0"/>
              </a:spcAft>
              <a:tabLst>
                <a:tab pos="798359" algn="l"/>
              </a:tabLst>
              <a:defRPr/>
            </a:pPr>
            <a:r>
              <a:rPr lang="en-US" sz="2200" b="1" dirty="0">
                <a:solidFill>
                  <a:srgbClr val="C00000"/>
                </a:solidFill>
              </a:rPr>
              <a:t>Cloud Table</a:t>
            </a:r>
            <a:br>
              <a:rPr lang="en-US" sz="2200" b="1" dirty="0">
                <a:solidFill>
                  <a:srgbClr val="C00000"/>
                </a:solidFill>
              </a:rPr>
            </a:br>
            <a:r>
              <a:rPr lang="en-US" sz="2200" dirty="0"/>
              <a:t>(cf. entities, tables with implicit primary key)</a:t>
            </a:r>
          </a:p>
          <a:p>
            <a:pPr marL="798359" lvl="2" indent="-225382" defTabSz="914188" fontAlgn="auto">
              <a:spcAft>
                <a:spcPts val="0"/>
              </a:spcAft>
              <a:tabLst>
                <a:tab pos="798359" algn="l"/>
              </a:tabLst>
              <a:defRPr/>
            </a:pPr>
            <a:r>
              <a:rPr lang="en-US" sz="2200" b="1" dirty="0">
                <a:solidFill>
                  <a:srgbClr val="C00000"/>
                </a:solidFill>
              </a:rPr>
              <a:t>Cloud Index</a:t>
            </a:r>
            <a:br>
              <a:rPr lang="en-US" sz="2200" b="1" dirty="0">
                <a:solidFill>
                  <a:srgbClr val="C00000"/>
                </a:solidFill>
              </a:rPr>
            </a:br>
            <a:r>
              <a:rPr lang="en-US" sz="2200" dirty="0"/>
              <a:t>(cf. arrays, key-value stores, relations)</a:t>
            </a:r>
          </a:p>
          <a:p>
            <a:pPr marL="339660" indent="-339660" defTabSz="914188" fontAlgn="auto">
              <a:spcAft>
                <a:spcPts val="0"/>
              </a:spcAft>
              <a:buFont typeface="Arial" pitchFamily="34" charset="0"/>
              <a:buChar char="•"/>
              <a:defRPr/>
            </a:pPr>
            <a:endParaRPr lang="en-US" sz="26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Ink 30"/>
          <p:cNvPicPr>
            <a:picLocks noChangeAspect="1" noChangeArrowheads="1"/>
          </p:cNvPicPr>
          <p:nvPr/>
        </p:nvPicPr>
        <p:blipFill>
          <a:blip r:embed="rId2"/>
          <a:srcRect/>
          <a:stretch>
            <a:fillRect/>
          </a:stretch>
        </p:blipFill>
        <p:spPr bwMode="auto">
          <a:xfrm>
            <a:off x="4333875" y="2627313"/>
            <a:ext cx="4013200" cy="121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4595" y="1811635"/>
            <a:ext cx="7771423" cy="2646878"/>
          </a:xfrm>
          <a:prstGeom prst="rect">
            <a:avLst/>
          </a:prstGeom>
          <a:noFill/>
        </p:spPr>
        <p:txBody>
          <a:bodyPr wrap="none">
            <a:spAutoFit/>
          </a:bodyPr>
          <a:lstStyle/>
          <a:p>
            <a:pPr algn="ctr" fontAlgn="auto">
              <a:spcBef>
                <a:spcPts val="0"/>
              </a:spcBef>
              <a:spcAft>
                <a:spcPts val="0"/>
              </a:spcAft>
              <a:defRPr/>
            </a:pPr>
            <a:r>
              <a:rPr lang="en-US" sz="16600" b="1" spc="50" dirty="0">
                <a:ln w="9525" cmpd="sng">
                  <a:solidFill>
                    <a:srgbClr val="5B9BD5"/>
                  </a:solidFill>
                  <a:prstDash val="solid"/>
                </a:ln>
                <a:solidFill>
                  <a:srgbClr val="70AD47">
                    <a:tint val="1000"/>
                  </a:srgbClr>
                </a:solidFill>
                <a:effectLst>
                  <a:glow rad="38100">
                    <a:srgbClr val="5B9BD5">
                      <a:alpha val="40000"/>
                    </a:srgbClr>
                  </a:glow>
                </a:effectLst>
                <a:latin typeface="+mn-lt"/>
              </a:rPr>
              <a:t>Libraries</a:t>
            </a:r>
            <a:endParaRPr lang="en-US" sz="16600" b="1" spc="50" dirty="0">
              <a:ln w="9525" cmpd="sng">
                <a:solidFill>
                  <a:srgbClr val="5B9BD5"/>
                </a:solidFill>
                <a:prstDash val="solid"/>
              </a:ln>
              <a:solidFill>
                <a:srgbClr val="70AD47">
                  <a:tint val="1000"/>
                </a:srgbClr>
              </a:solidFill>
              <a:effectLst>
                <a:glow rad="38100">
                  <a:srgbClr val="5B9BD5">
                    <a:alpha val="40000"/>
                  </a:srgbClr>
                </a:glow>
              </a:effectLst>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338" y="82550"/>
            <a:ext cx="12147550" cy="1060450"/>
          </a:xfrm>
        </p:spPr>
        <p:txBody>
          <a:bodyPr/>
          <a:lstStyle/>
          <a:p>
            <a:pPr defTabSz="914188" fontAlgn="auto">
              <a:spcAft>
                <a:spcPts val="0"/>
              </a:spcAft>
              <a:defRPr/>
            </a:pPr>
            <a:r>
              <a:rPr err="1">
                <a:solidFill>
                  <a:schemeClr val="bg1">
                    <a:alpha val="99000"/>
                  </a:schemeClr>
                </a:solidFill>
              </a:rPr>
              <a:t>Mobile+cloud</a:t>
            </a:r>
            <a:r>
              <a:rPr>
                <a:solidFill>
                  <a:schemeClr val="bg1">
                    <a:alpha val="99000"/>
                  </a:schemeClr>
                </a:solidFill>
              </a:rPr>
              <a:t> app: a distributed system</a:t>
            </a:r>
            <a:endParaRPr>
              <a:solidFill>
                <a:schemeClr val="bg1">
                  <a:alpha val="99000"/>
                </a:schemeClr>
              </a:solidFill>
            </a:endParaRPr>
          </a:p>
        </p:txBody>
      </p:sp>
      <p:pic>
        <p:nvPicPr>
          <p:cNvPr id="106498" name="Picture 16" descr="Samsung Windows 8 tablet"/>
          <p:cNvPicPr>
            <a:picLocks noChangeAspect="1" noChangeArrowheads="1"/>
          </p:cNvPicPr>
          <p:nvPr/>
        </p:nvPicPr>
        <p:blipFill>
          <a:blip r:embed="rId2"/>
          <a:srcRect l="7233" t="6902" r="7121" b="10971"/>
          <a:stretch>
            <a:fillRect/>
          </a:stretch>
        </p:blipFill>
        <p:spPr bwMode="auto">
          <a:xfrm>
            <a:off x="5943600" y="3733800"/>
            <a:ext cx="1374775" cy="939800"/>
          </a:xfrm>
          <a:prstGeom prst="rect">
            <a:avLst/>
          </a:prstGeom>
          <a:noFill/>
          <a:ln w="9525">
            <a:noFill/>
            <a:miter lim="800000"/>
            <a:headEnd/>
            <a:tailEnd/>
          </a:ln>
        </p:spPr>
      </p:pic>
      <p:pic>
        <p:nvPicPr>
          <p:cNvPr id="106499" name="Picture 4"/>
          <p:cNvPicPr>
            <a:picLocks noChangeAspect="1"/>
          </p:cNvPicPr>
          <p:nvPr/>
        </p:nvPicPr>
        <p:blipFill>
          <a:blip r:embed="rId3"/>
          <a:srcRect l="39166" t="20833" r="39166" b="11552"/>
          <a:stretch>
            <a:fillRect/>
          </a:stretch>
        </p:blipFill>
        <p:spPr bwMode="auto">
          <a:xfrm>
            <a:off x="2070100" y="3694113"/>
            <a:ext cx="519113" cy="1020762"/>
          </a:xfrm>
          <a:prstGeom prst="rect">
            <a:avLst/>
          </a:prstGeom>
          <a:noFill/>
          <a:ln w="9525">
            <a:noFill/>
            <a:miter lim="800000"/>
            <a:headEnd/>
            <a:tailEnd/>
          </a:ln>
        </p:spPr>
      </p:pic>
      <p:pic>
        <p:nvPicPr>
          <p:cNvPr id="106500" name="Picture 6"/>
          <p:cNvPicPr>
            <a:picLocks noChangeAspect="1"/>
          </p:cNvPicPr>
          <p:nvPr/>
        </p:nvPicPr>
        <p:blipFill>
          <a:blip r:embed="rId4"/>
          <a:srcRect l="25554" t="1111" r="23334" b="1111"/>
          <a:stretch>
            <a:fillRect/>
          </a:stretch>
        </p:blipFill>
        <p:spPr bwMode="auto">
          <a:xfrm>
            <a:off x="2832100" y="3708400"/>
            <a:ext cx="523875" cy="1003300"/>
          </a:xfrm>
          <a:prstGeom prst="rect">
            <a:avLst/>
          </a:prstGeom>
          <a:noFill/>
          <a:ln w="9525">
            <a:noFill/>
            <a:miter lim="800000"/>
            <a:headEnd/>
            <a:tailEnd/>
          </a:ln>
        </p:spPr>
      </p:pic>
      <p:pic>
        <p:nvPicPr>
          <p:cNvPr id="106501" name="Picture 7"/>
          <p:cNvPicPr>
            <a:picLocks noChangeAspect="1"/>
          </p:cNvPicPr>
          <p:nvPr/>
        </p:nvPicPr>
        <p:blipFill>
          <a:blip r:embed="rId5"/>
          <a:srcRect l="27354" t="2612" r="25090" b="2612"/>
          <a:stretch>
            <a:fillRect/>
          </a:stretch>
        </p:blipFill>
        <p:spPr bwMode="auto">
          <a:xfrm>
            <a:off x="3598863" y="3719513"/>
            <a:ext cx="528637" cy="1004887"/>
          </a:xfrm>
          <a:prstGeom prst="rect">
            <a:avLst/>
          </a:prstGeom>
          <a:noFill/>
          <a:ln w="9525">
            <a:noFill/>
            <a:miter lim="800000"/>
            <a:headEnd/>
            <a:tailEnd/>
          </a:ln>
        </p:spPr>
      </p:pic>
      <p:pic>
        <p:nvPicPr>
          <p:cNvPr id="106502" name="Picture 12"/>
          <p:cNvPicPr>
            <a:picLocks noChangeAspect="1"/>
          </p:cNvPicPr>
          <p:nvPr/>
        </p:nvPicPr>
        <p:blipFill>
          <a:blip r:embed="rId6"/>
          <a:srcRect l="7408" t="5135" r="5556" b="5135"/>
          <a:stretch>
            <a:fillRect/>
          </a:stretch>
        </p:blipFill>
        <p:spPr bwMode="auto">
          <a:xfrm>
            <a:off x="4462463" y="3706813"/>
            <a:ext cx="1408112" cy="1077912"/>
          </a:xfrm>
          <a:prstGeom prst="rect">
            <a:avLst/>
          </a:prstGeom>
          <a:noFill/>
          <a:ln w="9525">
            <a:noFill/>
            <a:miter lim="800000"/>
            <a:headEnd/>
            <a:tailEnd/>
          </a:ln>
        </p:spPr>
      </p:pic>
      <p:sp>
        <p:nvSpPr>
          <p:cNvPr id="106503" name="TextBox 15"/>
          <p:cNvSpPr txBox="1">
            <a:spLocks noChangeArrowheads="1"/>
          </p:cNvSpPr>
          <p:nvPr/>
        </p:nvSpPr>
        <p:spPr bwMode="auto">
          <a:xfrm>
            <a:off x="8075613" y="1341438"/>
            <a:ext cx="3673475" cy="1570037"/>
          </a:xfrm>
          <a:prstGeom prst="rect">
            <a:avLst/>
          </a:prstGeom>
          <a:noFill/>
          <a:ln w="9525">
            <a:noFill/>
            <a:miter lim="800000"/>
            <a:headEnd/>
            <a:tailEnd/>
          </a:ln>
        </p:spPr>
        <p:txBody>
          <a:bodyPr>
            <a:spAutoFit/>
          </a:bodyPr>
          <a:lstStyle/>
          <a:p>
            <a:r>
              <a:rPr lang="en-US" sz="2400">
                <a:solidFill>
                  <a:srgbClr val="000000"/>
                </a:solidFill>
                <a:latin typeface="Segoe UI" pitchFamily="34" charset="0"/>
              </a:rPr>
              <a:t>Multiple users. Code</a:t>
            </a:r>
            <a:br>
              <a:rPr lang="en-US" sz="2400">
                <a:solidFill>
                  <a:srgbClr val="000000"/>
                </a:solidFill>
                <a:latin typeface="Segoe UI" pitchFamily="34" charset="0"/>
              </a:rPr>
            </a:br>
            <a:r>
              <a:rPr lang="en-US" sz="2400">
                <a:solidFill>
                  <a:srgbClr val="000000"/>
                </a:solidFill>
                <a:latin typeface="Segoe UI" pitchFamily="34" charset="0"/>
              </a:rPr>
              <a:t>executes on everything </a:t>
            </a:r>
            <a:r>
              <a:rPr lang="en-US" sz="2400">
                <a:solidFill>
                  <a:srgbClr val="00B050"/>
                </a:solidFill>
                <a:latin typeface="Segoe UI" pitchFamily="34" charset="0"/>
              </a:rPr>
              <a:t>(PC, tablet, phone, service) </a:t>
            </a:r>
            <a:r>
              <a:rPr lang="en-US" sz="2400">
                <a:solidFill>
                  <a:srgbClr val="FF0000"/>
                </a:solidFill>
                <a:latin typeface="Segoe UI" pitchFamily="34" charset="0"/>
              </a:rPr>
              <a:t>simultaneously</a:t>
            </a:r>
            <a:r>
              <a:rPr lang="en-US" sz="2400">
                <a:solidFill>
                  <a:srgbClr val="000000"/>
                </a:solidFill>
                <a:latin typeface="Segoe UI" pitchFamily="34" charset="0"/>
              </a:rPr>
              <a:t>.</a:t>
            </a:r>
          </a:p>
        </p:txBody>
      </p:sp>
      <p:sp>
        <p:nvSpPr>
          <p:cNvPr id="18" name="Cloud 17"/>
          <p:cNvSpPr/>
          <p:nvPr/>
        </p:nvSpPr>
        <p:spPr>
          <a:xfrm>
            <a:off x="4648200" y="5432425"/>
            <a:ext cx="2895600" cy="1316038"/>
          </a:xfrm>
          <a:prstGeom prst="cloud">
            <a:avLst/>
          </a:prstGeom>
          <a:solidFill>
            <a:schemeClr val="bg2"/>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black"/>
              </a:solidFill>
              <a:latin typeface="Consolas" pitchFamily="49" charset="0"/>
            </a:endParaRPr>
          </a:p>
        </p:txBody>
      </p:sp>
      <p:sp>
        <p:nvSpPr>
          <p:cNvPr id="19" name="Can 18"/>
          <p:cNvSpPr/>
          <p:nvPr/>
        </p:nvSpPr>
        <p:spPr>
          <a:xfrm>
            <a:off x="5337175" y="5680075"/>
            <a:ext cx="1579563" cy="811213"/>
          </a:xfrm>
          <a:prstGeom prst="can">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solidFill>
                  <a:srgbClr val="FFFFFF"/>
                </a:solidFill>
                <a:latin typeface="Consolas" pitchFamily="49" charset="0"/>
              </a:rPr>
              <a:t>Cloud  Service</a:t>
            </a:r>
          </a:p>
        </p:txBody>
      </p:sp>
      <p:pic>
        <p:nvPicPr>
          <p:cNvPr id="106506" name="Picture 19"/>
          <p:cNvPicPr>
            <a:picLocks noChangeAspect="1"/>
          </p:cNvPicPr>
          <p:nvPr/>
        </p:nvPicPr>
        <p:blipFill>
          <a:blip r:embed="rId7"/>
          <a:srcRect/>
          <a:stretch>
            <a:fillRect/>
          </a:stretch>
        </p:blipFill>
        <p:spPr bwMode="auto">
          <a:xfrm>
            <a:off x="7621588" y="3432175"/>
            <a:ext cx="3013075" cy="1784350"/>
          </a:xfrm>
          <a:prstGeom prst="rect">
            <a:avLst/>
          </a:prstGeom>
          <a:noFill/>
          <a:ln w="9525">
            <a:noFill/>
            <a:miter lim="800000"/>
            <a:headEnd/>
            <a:tailEnd/>
          </a:ln>
        </p:spPr>
      </p:pic>
      <p:cxnSp>
        <p:nvCxnSpPr>
          <p:cNvPr id="23" name="Straight Arrow Connector 22"/>
          <p:cNvCxnSpPr/>
          <p:nvPr/>
        </p:nvCxnSpPr>
        <p:spPr>
          <a:xfrm flipV="1">
            <a:off x="6846888" y="4803775"/>
            <a:ext cx="1141412" cy="1006475"/>
          </a:xfrm>
          <a:prstGeom prst="straightConnector1">
            <a:avLst/>
          </a:prstGeom>
          <a:ln w="98425">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a:endCxn id="4" idx="2"/>
          </p:cNvCxnSpPr>
          <p:nvPr/>
        </p:nvCxnSpPr>
        <p:spPr>
          <a:xfrm flipV="1">
            <a:off x="6567488" y="4673600"/>
            <a:ext cx="63500" cy="1106488"/>
          </a:xfrm>
          <a:prstGeom prst="straightConnector1">
            <a:avLst/>
          </a:prstGeom>
          <a:ln w="98425">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flipH="1" flipV="1">
            <a:off x="5535613" y="4784725"/>
            <a:ext cx="198437" cy="1074738"/>
          </a:xfrm>
          <a:prstGeom prst="straightConnector1">
            <a:avLst/>
          </a:prstGeom>
          <a:ln w="98425">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flipH="1" flipV="1">
            <a:off x="4089400" y="4664075"/>
            <a:ext cx="1411288" cy="1195388"/>
          </a:xfrm>
          <a:prstGeom prst="straightConnector1">
            <a:avLst/>
          </a:prstGeom>
          <a:ln w="98425">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flipH="1" flipV="1">
            <a:off x="3319463" y="4673600"/>
            <a:ext cx="1965325" cy="1403350"/>
          </a:xfrm>
          <a:prstGeom prst="straightConnector1">
            <a:avLst/>
          </a:prstGeom>
          <a:ln w="98425">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a:xfrm flipH="1" flipV="1">
            <a:off x="2549525" y="4692650"/>
            <a:ext cx="2701925" cy="1628775"/>
          </a:xfrm>
          <a:prstGeom prst="straightConnector1">
            <a:avLst/>
          </a:prstGeom>
          <a:ln w="98425">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106513" name="Picture 35"/>
          <p:cNvPicPr>
            <a:picLocks noChangeAspect="1"/>
          </p:cNvPicPr>
          <p:nvPr/>
        </p:nvPicPr>
        <p:blipFill>
          <a:blip r:embed="rId8"/>
          <a:srcRect/>
          <a:stretch>
            <a:fillRect/>
          </a:stretch>
        </p:blipFill>
        <p:spPr bwMode="auto">
          <a:xfrm>
            <a:off x="2960688" y="1546225"/>
            <a:ext cx="869950" cy="1127125"/>
          </a:xfrm>
          <a:prstGeom prst="rect">
            <a:avLst/>
          </a:prstGeom>
          <a:noFill/>
          <a:ln w="9525">
            <a:noFill/>
            <a:miter lim="800000"/>
            <a:headEnd/>
            <a:tailEnd/>
          </a:ln>
        </p:spPr>
      </p:pic>
      <p:pic>
        <p:nvPicPr>
          <p:cNvPr id="106514" name="Picture 36"/>
          <p:cNvPicPr>
            <a:picLocks noChangeAspect="1"/>
          </p:cNvPicPr>
          <p:nvPr/>
        </p:nvPicPr>
        <p:blipFill>
          <a:blip r:embed="rId8"/>
          <a:srcRect/>
          <a:stretch>
            <a:fillRect/>
          </a:stretch>
        </p:blipFill>
        <p:spPr bwMode="auto">
          <a:xfrm>
            <a:off x="4421188" y="1752600"/>
            <a:ext cx="869950" cy="1127125"/>
          </a:xfrm>
          <a:prstGeom prst="rect">
            <a:avLst/>
          </a:prstGeom>
          <a:noFill/>
          <a:ln w="9525">
            <a:noFill/>
            <a:miter lim="800000"/>
            <a:headEnd/>
            <a:tailEnd/>
          </a:ln>
        </p:spPr>
      </p:pic>
      <p:pic>
        <p:nvPicPr>
          <p:cNvPr id="106515" name="Picture 37"/>
          <p:cNvPicPr>
            <a:picLocks noChangeAspect="1"/>
          </p:cNvPicPr>
          <p:nvPr/>
        </p:nvPicPr>
        <p:blipFill>
          <a:blip r:embed="rId8"/>
          <a:srcRect/>
          <a:stretch>
            <a:fillRect/>
          </a:stretch>
        </p:blipFill>
        <p:spPr bwMode="auto">
          <a:xfrm>
            <a:off x="6248400" y="2006600"/>
            <a:ext cx="869950" cy="1127125"/>
          </a:xfrm>
          <a:prstGeom prst="rect">
            <a:avLst/>
          </a:prstGeom>
          <a:noFill/>
          <a:ln w="9525">
            <a:noFill/>
            <a:miter lim="800000"/>
            <a:headEnd/>
            <a:tailEnd/>
          </a:ln>
        </p:spPr>
      </p:pic>
      <p:pic>
        <p:nvPicPr>
          <p:cNvPr id="106516" name="Picture 38"/>
          <p:cNvPicPr>
            <a:picLocks noChangeAspect="1"/>
          </p:cNvPicPr>
          <p:nvPr/>
        </p:nvPicPr>
        <p:blipFill>
          <a:blip r:embed="rId8"/>
          <a:srcRect/>
          <a:stretch>
            <a:fillRect/>
          </a:stretch>
        </p:blipFill>
        <p:spPr bwMode="auto">
          <a:xfrm>
            <a:off x="5602288" y="2552700"/>
            <a:ext cx="317500" cy="409575"/>
          </a:xfrm>
          <a:prstGeom prst="rect">
            <a:avLst/>
          </a:prstGeom>
          <a:noFill/>
          <a:ln w="9525">
            <a:noFill/>
            <a:miter lim="800000"/>
            <a:headEnd/>
            <a:tailEnd/>
          </a:ln>
        </p:spPr>
      </p:pic>
      <p:pic>
        <p:nvPicPr>
          <p:cNvPr id="106517" name="Picture 39"/>
          <p:cNvPicPr>
            <a:picLocks noChangeAspect="1"/>
          </p:cNvPicPr>
          <p:nvPr/>
        </p:nvPicPr>
        <p:blipFill>
          <a:blip r:embed="rId8"/>
          <a:srcRect/>
          <a:stretch>
            <a:fillRect/>
          </a:stretch>
        </p:blipFill>
        <p:spPr bwMode="auto">
          <a:xfrm>
            <a:off x="1885950" y="1908175"/>
            <a:ext cx="663575" cy="862013"/>
          </a:xfrm>
          <a:prstGeom prst="rect">
            <a:avLst/>
          </a:prstGeom>
          <a:noFill/>
          <a:ln w="9525">
            <a:noFill/>
            <a:miter lim="800000"/>
            <a:headEnd/>
            <a:tailEnd/>
          </a:ln>
        </p:spPr>
      </p:pic>
      <p:cxnSp>
        <p:nvCxnSpPr>
          <p:cNvPr id="41" name="Straight Arrow Connector 40"/>
          <p:cNvCxnSpPr>
            <a:endCxn id="37" idx="2"/>
          </p:cNvCxnSpPr>
          <p:nvPr/>
        </p:nvCxnSpPr>
        <p:spPr>
          <a:xfrm flipV="1">
            <a:off x="4795838" y="2879725"/>
            <a:ext cx="60325" cy="819150"/>
          </a:xfrm>
          <a:prstGeom prst="straightConnector1">
            <a:avLst/>
          </a:prstGeom>
          <a:ln w="98425">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43" name="Straight Arrow Connector 42"/>
          <p:cNvCxnSpPr/>
          <p:nvPr/>
        </p:nvCxnSpPr>
        <p:spPr>
          <a:xfrm flipV="1">
            <a:off x="2452688" y="2879725"/>
            <a:ext cx="2009775" cy="768350"/>
          </a:xfrm>
          <a:prstGeom prst="straightConnector1">
            <a:avLst/>
          </a:prstGeom>
          <a:ln w="98425">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45" name="Straight Arrow Connector 44"/>
          <p:cNvCxnSpPr/>
          <p:nvPr/>
        </p:nvCxnSpPr>
        <p:spPr>
          <a:xfrm flipH="1" flipV="1">
            <a:off x="2382838" y="2711450"/>
            <a:ext cx="833437" cy="977900"/>
          </a:xfrm>
          <a:prstGeom prst="straightConnector1">
            <a:avLst/>
          </a:prstGeom>
          <a:ln w="98425">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47" name="Straight Arrow Connector 46"/>
          <p:cNvCxnSpPr/>
          <p:nvPr/>
        </p:nvCxnSpPr>
        <p:spPr>
          <a:xfrm flipV="1">
            <a:off x="3259138" y="2682875"/>
            <a:ext cx="396875" cy="998538"/>
          </a:xfrm>
          <a:prstGeom prst="straightConnector1">
            <a:avLst/>
          </a:prstGeom>
          <a:ln w="98425">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49" name="Straight Arrow Connector 48"/>
          <p:cNvCxnSpPr>
            <a:endCxn id="39" idx="2"/>
          </p:cNvCxnSpPr>
          <p:nvPr/>
        </p:nvCxnSpPr>
        <p:spPr>
          <a:xfrm flipV="1">
            <a:off x="5451475" y="2962275"/>
            <a:ext cx="309563" cy="755650"/>
          </a:xfrm>
          <a:prstGeom prst="straightConnector1">
            <a:avLst/>
          </a:prstGeom>
          <a:ln w="98425">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53" name="Straight Arrow Connector 52"/>
          <p:cNvCxnSpPr/>
          <p:nvPr/>
        </p:nvCxnSpPr>
        <p:spPr>
          <a:xfrm>
            <a:off x="6726238" y="3032125"/>
            <a:ext cx="450850" cy="731838"/>
          </a:xfrm>
          <a:prstGeom prst="straightConnector1">
            <a:avLst/>
          </a:prstGeom>
          <a:ln w="98425">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57" name="Straight Arrow Connector 56"/>
          <p:cNvCxnSpPr/>
          <p:nvPr/>
        </p:nvCxnSpPr>
        <p:spPr>
          <a:xfrm flipH="1" flipV="1">
            <a:off x="6916738" y="3032125"/>
            <a:ext cx="1922462" cy="622300"/>
          </a:xfrm>
          <a:prstGeom prst="straightConnector1">
            <a:avLst/>
          </a:prstGeom>
          <a:ln w="98425">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59" name="Straight Arrow Connector 58"/>
          <p:cNvCxnSpPr/>
          <p:nvPr/>
        </p:nvCxnSpPr>
        <p:spPr>
          <a:xfrm flipV="1">
            <a:off x="3235325" y="3032125"/>
            <a:ext cx="3121025" cy="757238"/>
          </a:xfrm>
          <a:prstGeom prst="straightConnector1">
            <a:avLst/>
          </a:prstGeom>
          <a:ln w="98425">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106526" name="Picture 60"/>
          <p:cNvPicPr>
            <a:picLocks noChangeAspect="1"/>
          </p:cNvPicPr>
          <p:nvPr/>
        </p:nvPicPr>
        <p:blipFill>
          <a:blip r:embed="rId9"/>
          <a:srcRect/>
          <a:stretch>
            <a:fillRect/>
          </a:stretch>
        </p:blipFill>
        <p:spPr bwMode="auto">
          <a:xfrm>
            <a:off x="8978900" y="3640138"/>
            <a:ext cx="606425" cy="606425"/>
          </a:xfrm>
          <a:prstGeom prst="rect">
            <a:avLst/>
          </a:prstGeom>
          <a:noFill/>
          <a:ln w="9525">
            <a:noFill/>
            <a:miter lim="800000"/>
            <a:headEnd/>
            <a:tailEnd/>
          </a:ln>
        </p:spPr>
      </p:pic>
      <p:sp>
        <p:nvSpPr>
          <p:cNvPr id="3" name="TextBox 2"/>
          <p:cNvSpPr txBox="1">
            <a:spLocks noChangeArrowheads="1"/>
          </p:cNvSpPr>
          <p:nvPr/>
        </p:nvSpPr>
        <p:spPr bwMode="auto">
          <a:xfrm>
            <a:off x="8353425" y="5424488"/>
            <a:ext cx="2576513" cy="1200150"/>
          </a:xfrm>
          <a:prstGeom prst="rect">
            <a:avLst/>
          </a:prstGeom>
          <a:solidFill>
            <a:schemeClr val="tx1"/>
          </a:solidFill>
          <a:ln w="9525">
            <a:noFill/>
            <a:miter lim="800000"/>
            <a:headEnd/>
            <a:tailEnd/>
          </a:ln>
        </p:spPr>
        <p:txBody>
          <a:bodyPr>
            <a:spAutoFit/>
          </a:bodyPr>
          <a:lstStyle/>
          <a:p>
            <a:r>
              <a:rPr lang="en-US" sz="2400">
                <a:solidFill>
                  <a:srgbClr val="FFFF00"/>
                </a:solidFill>
                <a:latin typeface="Segoe UI" pitchFamily="34" charset="0"/>
              </a:rPr>
              <a:t>How to program this distributed system?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r>
              <a:rPr lang="en-US" smtClean="0"/>
              <a:t>User-defined libraries</a:t>
            </a:r>
          </a:p>
        </p:txBody>
      </p:sp>
      <p:sp>
        <p:nvSpPr>
          <p:cNvPr id="141314" name="Content Placeholder 2"/>
          <p:cNvSpPr>
            <a:spLocks noGrp="1"/>
          </p:cNvSpPr>
          <p:nvPr>
            <p:ph idx="1"/>
          </p:nvPr>
        </p:nvSpPr>
        <p:spPr/>
        <p:txBody>
          <a:bodyPr/>
          <a:lstStyle/>
          <a:p>
            <a:r>
              <a:rPr lang="en-US" smtClean="0"/>
              <a:t>Appear just as built-in (in language and IDE)</a:t>
            </a:r>
          </a:p>
          <a:p>
            <a:endParaRPr lang="en-US" smtClean="0"/>
          </a:p>
          <a:p>
            <a:r>
              <a:rPr lang="en-US" smtClean="0"/>
              <a:t>Underlying types hidden</a:t>
            </a:r>
          </a:p>
          <a:p>
            <a:endParaRPr lang="en-US" smtClean="0"/>
          </a:p>
          <a:p>
            <a:r>
              <a:rPr lang="en-US" smtClean="0"/>
              <a:t>Extension actions to simulate object-oriented dispatch</a:t>
            </a:r>
          </a:p>
          <a:p>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Ink 30"/>
          <p:cNvPicPr>
            <a:picLocks noChangeAspect="1" noChangeArrowheads="1"/>
          </p:cNvPicPr>
          <p:nvPr/>
        </p:nvPicPr>
        <p:blipFill>
          <a:blip r:embed="rId2"/>
          <a:srcRect/>
          <a:stretch>
            <a:fillRect/>
          </a:stretch>
        </p:blipFill>
        <p:spPr bwMode="auto">
          <a:xfrm>
            <a:off x="4333875" y="2627313"/>
            <a:ext cx="4013200" cy="121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r>
              <a:rPr lang="en-US" smtClean="0"/>
              <a:t>The Meta-level Test</a:t>
            </a:r>
          </a:p>
        </p:txBody>
      </p:sp>
      <p:sp>
        <p:nvSpPr>
          <p:cNvPr id="3" name="Content Placeholder 2"/>
          <p:cNvSpPr>
            <a:spLocks noGrp="1"/>
          </p:cNvSpPr>
          <p:nvPr>
            <p:ph idx="1"/>
          </p:nvPr>
        </p:nvSpPr>
        <p:spPr>
          <a:xfrm>
            <a:off x="838200" y="1825625"/>
            <a:ext cx="10960100" cy="4351338"/>
          </a:xfrm>
        </p:spPr>
        <p:txBody>
          <a:bodyPr rtlCol="0">
            <a:normAutofit/>
          </a:bodyPr>
          <a:lstStyle/>
          <a:p>
            <a:pPr fontAlgn="auto">
              <a:spcAft>
                <a:spcPts val="0"/>
              </a:spcAft>
              <a:buFont typeface="Arial" panose="020B0604020202020204" pitchFamily="34" charset="0"/>
              <a:buChar char="•"/>
              <a:defRPr/>
            </a:pPr>
            <a:r>
              <a:rPr lang="en-US" sz="4000" dirty="0" smtClean="0"/>
              <a:t>Creating </a:t>
            </a:r>
            <a:r>
              <a:rPr lang="en-US" sz="4000" u="sng" dirty="0" smtClean="0"/>
              <a:t>X</a:t>
            </a:r>
            <a:r>
              <a:rPr lang="en-US" sz="4000" dirty="0" smtClean="0"/>
              <a:t> </a:t>
            </a:r>
            <a:r>
              <a:rPr lang="en-US" sz="4000" dirty="0"/>
              <a:t>Apps via </a:t>
            </a:r>
            <a:r>
              <a:rPr lang="en-US" sz="4000" u="sng" dirty="0"/>
              <a:t>X</a:t>
            </a:r>
            <a:r>
              <a:rPr lang="en-US" sz="4000" dirty="0"/>
              <a:t>, where </a:t>
            </a:r>
            <a:r>
              <a:rPr lang="en-US" sz="4000" u="sng" dirty="0"/>
              <a:t>X</a:t>
            </a:r>
            <a:r>
              <a:rPr lang="en-US" sz="4000" dirty="0"/>
              <a:t> = Mobile + </a:t>
            </a:r>
            <a:r>
              <a:rPr lang="en-US" sz="4000" dirty="0" smtClean="0"/>
              <a:t>Cloud</a:t>
            </a:r>
          </a:p>
          <a:p>
            <a:pPr fontAlgn="auto">
              <a:spcAft>
                <a:spcPts val="0"/>
              </a:spcAft>
              <a:buFont typeface="Arial" panose="020B0604020202020204" pitchFamily="34" charset="0"/>
              <a:buChar char="•"/>
              <a:defRPr/>
            </a:pPr>
            <a:endParaRPr lang="en-US" sz="4000" dirty="0"/>
          </a:p>
          <a:p>
            <a:pPr fontAlgn="auto">
              <a:spcAft>
                <a:spcPts val="0"/>
              </a:spcAft>
              <a:buFont typeface="Arial" panose="020B0604020202020204" pitchFamily="34" charset="0"/>
              <a:buChar char="•"/>
              <a:defRPr/>
            </a:pPr>
            <a:r>
              <a:rPr lang="en-US" sz="4000" dirty="0" smtClean="0"/>
              <a:t>Program a </a:t>
            </a:r>
            <a:r>
              <a:rPr lang="en-US" sz="4000" dirty="0"/>
              <a:t>compiler for language </a:t>
            </a:r>
            <a:r>
              <a:rPr lang="en-US" sz="4000" u="sng" dirty="0" smtClean="0"/>
              <a:t>X</a:t>
            </a:r>
            <a:r>
              <a:rPr lang="en-US" sz="4000" dirty="0" smtClean="0"/>
              <a:t> </a:t>
            </a:r>
            <a:r>
              <a:rPr lang="en-US" sz="4000" dirty="0"/>
              <a:t>in language </a:t>
            </a:r>
            <a:r>
              <a:rPr lang="en-US" sz="4000" u="sng" dirty="0"/>
              <a:t>X</a:t>
            </a:r>
          </a:p>
          <a:p>
            <a:pPr marL="0" indent="0" fontAlgn="auto">
              <a:spcAft>
                <a:spcPts val="0"/>
              </a:spcAft>
              <a:buFont typeface="Arial" panose="020B0604020202020204" pitchFamily="34" charset="0"/>
              <a:buNone/>
              <a:defRPr/>
            </a:pPr>
            <a:endParaRPr lang="en-US" sz="4000" dirty="0"/>
          </a:p>
          <a:p>
            <a:pPr fontAlgn="auto">
              <a:spcAft>
                <a:spcPts val="0"/>
              </a:spcAft>
              <a:buFont typeface="Arial" panose="020B0604020202020204" pitchFamily="34" charset="0"/>
              <a:buChar char="•"/>
              <a:defRPr/>
            </a:pPr>
            <a:r>
              <a:rPr lang="en-US" sz="4000" dirty="0" smtClean="0"/>
              <a:t>Can we program TouchDevelop in TouchDevelop?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Ink 30"/>
          <p:cNvPicPr>
            <a:picLocks noChangeAspect="1" noChangeArrowheads="1"/>
          </p:cNvPicPr>
          <p:nvPr/>
        </p:nvPicPr>
        <p:blipFill>
          <a:blip r:embed="rId2"/>
          <a:srcRect/>
          <a:stretch>
            <a:fillRect/>
          </a:stretch>
        </p:blipFill>
        <p:spPr bwMode="auto">
          <a:xfrm>
            <a:off x="4333875" y="2627313"/>
            <a:ext cx="4013200" cy="121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763" y="0"/>
            <a:ext cx="11674475" cy="1862138"/>
          </a:xfrm>
          <a:prstGeom prst="rect">
            <a:avLst/>
          </a:prstGeom>
          <a:noFill/>
        </p:spPr>
        <p:txBody>
          <a:bodyPr wrap="none">
            <a:spAutoFit/>
          </a:bodyPr>
          <a:lstStyle/>
          <a:p>
            <a:pPr algn="ctr" fontAlgn="auto">
              <a:spcBef>
                <a:spcPts val="0"/>
              </a:spcBef>
              <a:spcAft>
                <a:spcPts val="0"/>
              </a:spcAft>
              <a:defRPr/>
            </a:pPr>
            <a:r>
              <a:rPr lang="en-US" sz="11500" dirty="0">
                <a:ln w="0"/>
                <a:solidFill>
                  <a:schemeClr val="accent1"/>
                </a:solidFill>
                <a:effectLst>
                  <a:outerShdw blurRad="38100" dist="25400" dir="5400000" algn="ctr" rotWithShape="0">
                    <a:srgbClr val="6E747A">
                      <a:alpha val="43000"/>
                    </a:srgbClr>
                  </a:outerShdw>
                </a:effectLst>
                <a:latin typeface="+mn-lt"/>
              </a:rPr>
              <a:t>touchdevelop.com</a:t>
            </a:r>
          </a:p>
        </p:txBody>
      </p:sp>
      <p:sp>
        <p:nvSpPr>
          <p:cNvPr id="3" name="Rectangle 2"/>
          <p:cNvSpPr/>
          <p:nvPr/>
        </p:nvSpPr>
        <p:spPr>
          <a:xfrm>
            <a:off x="1270000" y="1989276"/>
            <a:ext cx="3911600" cy="1569660"/>
          </a:xfrm>
          <a:prstGeom prst="rect">
            <a:avLst/>
          </a:prstGeom>
        </p:spPr>
        <p:txBody>
          <a:bodyPr>
            <a:spAutoFit/>
          </a:bodyPr>
          <a:lstStyle/>
          <a:p>
            <a:pPr algn="ctr" fontAlgn="auto">
              <a:spcBef>
                <a:spcPts val="0"/>
              </a:spcBef>
              <a:spcAft>
                <a:spcPts val="0"/>
              </a:spcAft>
              <a:defRPr/>
            </a:pPr>
            <a:r>
              <a:rPr lang="en-US" sz="9600" b="1" spc="50" dirty="0">
                <a:ln w="9525" cmpd="sng">
                  <a:solidFill>
                    <a:srgbClr val="5B9BD5"/>
                  </a:solidFill>
                  <a:prstDash val="solid"/>
                </a:ln>
                <a:solidFill>
                  <a:srgbClr val="70AD47">
                    <a:tint val="1000"/>
                  </a:srgbClr>
                </a:solidFill>
                <a:effectLst>
                  <a:glow rad="38100">
                    <a:srgbClr val="5B9BD5">
                      <a:alpha val="40000"/>
                    </a:srgbClr>
                  </a:glow>
                </a:effectLst>
                <a:latin typeface="+mn-lt"/>
              </a:rPr>
              <a:t>Cloud</a:t>
            </a:r>
            <a:endParaRPr lang="en-US" sz="9600" b="1" spc="50" dirty="0">
              <a:ln w="9525" cmpd="sng">
                <a:solidFill>
                  <a:srgbClr val="5B9BD5"/>
                </a:solidFill>
                <a:prstDash val="solid"/>
              </a:ln>
              <a:solidFill>
                <a:srgbClr val="70AD47">
                  <a:tint val="1000"/>
                </a:srgbClr>
              </a:solidFill>
              <a:effectLst>
                <a:glow rad="38100">
                  <a:srgbClr val="5B9BD5">
                    <a:alpha val="40000"/>
                  </a:srgbClr>
                </a:glow>
              </a:effectLst>
              <a:latin typeface="+mn-lt"/>
            </a:endParaRPr>
          </a:p>
        </p:txBody>
      </p:sp>
      <p:sp>
        <p:nvSpPr>
          <p:cNvPr id="4" name="Rectangle 3"/>
          <p:cNvSpPr/>
          <p:nvPr/>
        </p:nvSpPr>
        <p:spPr>
          <a:xfrm>
            <a:off x="1185779" y="3629918"/>
            <a:ext cx="3911600" cy="1569660"/>
          </a:xfrm>
          <a:prstGeom prst="rect">
            <a:avLst/>
          </a:prstGeom>
        </p:spPr>
        <p:txBody>
          <a:bodyPr>
            <a:spAutoFit/>
          </a:bodyPr>
          <a:lstStyle/>
          <a:p>
            <a:pPr algn="ctr" fontAlgn="auto">
              <a:spcBef>
                <a:spcPts val="0"/>
              </a:spcBef>
              <a:spcAft>
                <a:spcPts val="0"/>
              </a:spcAft>
              <a:defRPr/>
            </a:pPr>
            <a:r>
              <a:rPr lang="en-US" sz="9600" b="1" spc="50" dirty="0">
                <a:ln w="9525" cmpd="sng">
                  <a:solidFill>
                    <a:srgbClr val="5B9BD5"/>
                  </a:solidFill>
                  <a:prstDash val="solid"/>
                </a:ln>
                <a:solidFill>
                  <a:srgbClr val="70AD47">
                    <a:tint val="1000"/>
                  </a:srgbClr>
                </a:solidFill>
                <a:effectLst>
                  <a:glow rad="38100">
                    <a:srgbClr val="5B9BD5">
                      <a:alpha val="40000"/>
                    </a:srgbClr>
                  </a:glow>
                </a:effectLst>
                <a:latin typeface="+mn-lt"/>
              </a:rPr>
              <a:t>IDE</a:t>
            </a:r>
            <a:endParaRPr lang="en-US" sz="9600" b="1" spc="50" dirty="0">
              <a:ln w="9525" cmpd="sng">
                <a:solidFill>
                  <a:srgbClr val="5B9BD5"/>
                </a:solidFill>
                <a:prstDash val="solid"/>
              </a:ln>
              <a:solidFill>
                <a:srgbClr val="70AD47">
                  <a:tint val="1000"/>
                </a:srgbClr>
              </a:solidFill>
              <a:effectLst>
                <a:glow rad="38100">
                  <a:srgbClr val="5B9BD5">
                    <a:alpha val="40000"/>
                  </a:srgbClr>
                </a:glow>
              </a:effectLst>
              <a:latin typeface="+mn-lt"/>
            </a:endParaRPr>
          </a:p>
        </p:txBody>
      </p:sp>
      <p:sp>
        <p:nvSpPr>
          <p:cNvPr id="5" name="Rectangle 4"/>
          <p:cNvSpPr/>
          <p:nvPr/>
        </p:nvSpPr>
        <p:spPr>
          <a:xfrm>
            <a:off x="5991860" y="1989276"/>
            <a:ext cx="5344160" cy="1569660"/>
          </a:xfrm>
          <a:prstGeom prst="rect">
            <a:avLst/>
          </a:prstGeom>
        </p:spPr>
        <p:txBody>
          <a:bodyPr>
            <a:spAutoFit/>
          </a:bodyPr>
          <a:lstStyle/>
          <a:p>
            <a:pPr algn="ctr" fontAlgn="auto">
              <a:spcBef>
                <a:spcPts val="0"/>
              </a:spcBef>
              <a:spcAft>
                <a:spcPts val="0"/>
              </a:spcAft>
              <a:defRPr/>
            </a:pPr>
            <a:r>
              <a:rPr lang="en-US" sz="9600" b="1" spc="50" dirty="0">
                <a:ln w="9525" cmpd="sng">
                  <a:solidFill>
                    <a:srgbClr val="5B9BD5"/>
                  </a:solidFill>
                  <a:prstDash val="solid"/>
                </a:ln>
                <a:solidFill>
                  <a:srgbClr val="70AD47">
                    <a:tint val="1000"/>
                  </a:srgbClr>
                </a:solidFill>
                <a:effectLst>
                  <a:glow rad="38100">
                    <a:srgbClr val="5B9BD5">
                      <a:alpha val="40000"/>
                    </a:srgbClr>
                  </a:glow>
                </a:effectLst>
                <a:latin typeface="+mn-lt"/>
              </a:rPr>
              <a:t>Language</a:t>
            </a:r>
            <a:endParaRPr lang="en-US" sz="9600" b="1" spc="50" dirty="0">
              <a:ln w="9525" cmpd="sng">
                <a:solidFill>
                  <a:srgbClr val="5B9BD5"/>
                </a:solidFill>
                <a:prstDash val="solid"/>
              </a:ln>
              <a:solidFill>
                <a:srgbClr val="70AD47">
                  <a:tint val="1000"/>
                </a:srgbClr>
              </a:solidFill>
              <a:effectLst>
                <a:glow rad="38100">
                  <a:srgbClr val="5B9BD5">
                    <a:alpha val="40000"/>
                  </a:srgbClr>
                </a:glow>
              </a:effectLst>
              <a:latin typeface="+mn-lt"/>
            </a:endParaRPr>
          </a:p>
        </p:txBody>
      </p:sp>
      <p:sp>
        <p:nvSpPr>
          <p:cNvPr id="6" name="Rectangle 5"/>
          <p:cNvSpPr/>
          <p:nvPr/>
        </p:nvSpPr>
        <p:spPr>
          <a:xfrm>
            <a:off x="5991860" y="3629918"/>
            <a:ext cx="5344160" cy="1569660"/>
          </a:xfrm>
          <a:prstGeom prst="rect">
            <a:avLst/>
          </a:prstGeom>
        </p:spPr>
        <p:txBody>
          <a:bodyPr>
            <a:spAutoFit/>
          </a:bodyPr>
          <a:lstStyle/>
          <a:p>
            <a:pPr algn="ctr" fontAlgn="auto">
              <a:spcBef>
                <a:spcPts val="0"/>
              </a:spcBef>
              <a:spcAft>
                <a:spcPts val="0"/>
              </a:spcAft>
              <a:defRPr/>
            </a:pPr>
            <a:r>
              <a:rPr lang="en-US" sz="9600" b="1" spc="50" dirty="0">
                <a:ln w="9525" cmpd="sng">
                  <a:solidFill>
                    <a:srgbClr val="5B9BD5"/>
                  </a:solidFill>
                  <a:prstDash val="solid"/>
                </a:ln>
                <a:solidFill>
                  <a:srgbClr val="70AD47">
                    <a:tint val="1000"/>
                  </a:srgbClr>
                </a:solidFill>
                <a:effectLst>
                  <a:glow rad="38100">
                    <a:srgbClr val="5B9BD5">
                      <a:alpha val="40000"/>
                    </a:srgbClr>
                  </a:glow>
                </a:effectLst>
                <a:latin typeface="+mn-lt"/>
              </a:rPr>
              <a:t>Libraries</a:t>
            </a:r>
            <a:endParaRPr lang="en-US" sz="9600" b="1" spc="50" dirty="0">
              <a:ln w="9525" cmpd="sng">
                <a:solidFill>
                  <a:srgbClr val="5B9BD5"/>
                </a:solidFill>
                <a:prstDash val="solid"/>
              </a:ln>
              <a:solidFill>
                <a:srgbClr val="70AD47">
                  <a:tint val="1000"/>
                </a:srgbClr>
              </a:solidFill>
              <a:effectLst>
                <a:glow rad="38100">
                  <a:srgbClr val="5B9BD5">
                    <a:alpha val="40000"/>
                  </a:srgbClr>
                </a:glow>
              </a:effectLst>
              <a:latin typeface="+mn-lt"/>
            </a:endParaRPr>
          </a:p>
        </p:txBody>
      </p:sp>
      <p:sp>
        <p:nvSpPr>
          <p:cNvPr id="7" name="Rectangle 6"/>
          <p:cNvSpPr/>
          <p:nvPr/>
        </p:nvSpPr>
        <p:spPr>
          <a:xfrm>
            <a:off x="258763" y="5111750"/>
            <a:ext cx="11726862" cy="1570038"/>
          </a:xfrm>
          <a:prstGeom prst="rect">
            <a:avLst/>
          </a:prstGeom>
        </p:spPr>
        <p:txBody>
          <a:bodyPr>
            <a:spAutoFit/>
          </a:bodyPr>
          <a:lstStyle/>
          <a:p>
            <a:pPr algn="ctr" fontAlgn="auto">
              <a:spcBef>
                <a:spcPts val="0"/>
              </a:spcBef>
              <a:spcAft>
                <a:spcPts val="0"/>
              </a:spcAft>
              <a:defRPr/>
            </a:pPr>
            <a:r>
              <a:rPr lang="en-US" sz="9600" dirty="0">
                <a:ln w="0"/>
                <a:solidFill>
                  <a:schemeClr val="accent1"/>
                </a:solidFill>
                <a:effectLst>
                  <a:outerShdw blurRad="38100" dist="25400" dir="5400000" algn="ctr" rotWithShape="0">
                    <a:srgbClr val="6E747A">
                      <a:alpha val="43000"/>
                    </a:srgbClr>
                  </a:outerShdw>
                </a:effectLst>
                <a:latin typeface="+mn-lt"/>
              </a:rPr>
              <a:t>f</a:t>
            </a:r>
            <a:r>
              <a:rPr lang="en-US" sz="9600" dirty="0">
                <a:ln w="0"/>
                <a:solidFill>
                  <a:schemeClr val="accent1"/>
                </a:solidFill>
                <a:effectLst>
                  <a:outerShdw blurRad="38100" dist="25400" dir="5400000" algn="ctr" rotWithShape="0">
                    <a:srgbClr val="6E747A">
                      <a:alpha val="43000"/>
                    </a:srgbClr>
                  </a:outerShdw>
                </a:effectLst>
                <a:latin typeface="+mn-lt"/>
              </a:rPr>
              <a:t>or </a:t>
            </a:r>
            <a:r>
              <a:rPr lang="en-US" sz="9600" dirty="0" err="1">
                <a:ln w="0"/>
                <a:solidFill>
                  <a:schemeClr val="accent1"/>
                </a:solidFill>
                <a:effectLst>
                  <a:outerShdw blurRad="38100" dist="25400" dir="5400000" algn="ctr" rotWithShape="0">
                    <a:srgbClr val="6E747A">
                      <a:alpha val="43000"/>
                    </a:srgbClr>
                  </a:outerShdw>
                </a:effectLst>
                <a:latin typeface="+mn-lt"/>
              </a:rPr>
              <a:t>mobile+cloud</a:t>
            </a:r>
            <a:r>
              <a:rPr lang="en-US" sz="9600" dirty="0">
                <a:ln w="0"/>
                <a:solidFill>
                  <a:schemeClr val="accent1"/>
                </a:solidFill>
                <a:effectLst>
                  <a:outerShdw blurRad="38100" dist="25400" dir="5400000" algn="ctr" rotWithShape="0">
                    <a:srgbClr val="6E747A">
                      <a:alpha val="43000"/>
                    </a:srgbClr>
                  </a:outerShdw>
                </a:effectLst>
                <a:latin typeface="+mn-lt"/>
              </a:rPr>
              <a:t> apps</a:t>
            </a:r>
            <a:endParaRPr lang="en-US" sz="9600" dirty="0">
              <a:ln w="0"/>
              <a:solidFill>
                <a:schemeClr val="accent1"/>
              </a:solidFill>
              <a:effectLst>
                <a:outerShdw blurRad="38100" dist="25400" dir="5400000" algn="ctr" rotWithShape="0">
                  <a:srgbClr val="6E747A">
                    <a:alpha val="43000"/>
                  </a:srgbClr>
                </a:outerShdw>
              </a:effectLst>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a:xfrm>
            <a:off x="838200" y="96838"/>
            <a:ext cx="10515600" cy="1325562"/>
          </a:xfrm>
        </p:spPr>
        <p:txBody>
          <a:bodyPr/>
          <a:lstStyle/>
          <a:p>
            <a:r>
              <a:rPr lang="en-US" smtClean="0"/>
              <a:t>Read more about it</a:t>
            </a:r>
          </a:p>
        </p:txBody>
      </p:sp>
      <p:sp>
        <p:nvSpPr>
          <p:cNvPr id="3" name="Content Placeholder 2"/>
          <p:cNvSpPr>
            <a:spLocks noGrp="1"/>
          </p:cNvSpPr>
          <p:nvPr>
            <p:ph idx="1"/>
          </p:nvPr>
        </p:nvSpPr>
        <p:spPr>
          <a:xfrm>
            <a:off x="838200" y="1590675"/>
            <a:ext cx="10515600" cy="4351338"/>
          </a:xfrm>
        </p:spPr>
        <p:txBody>
          <a:bodyPr rtlCol="0">
            <a:normAutofit fontScale="85000" lnSpcReduction="20000"/>
          </a:bodyPr>
          <a:lstStyle/>
          <a:p>
            <a:pPr fontAlgn="auto">
              <a:spcAft>
                <a:spcPts val="0"/>
              </a:spcAft>
              <a:buFont typeface="Arial" panose="020B0604020202020204" pitchFamily="34" charset="0"/>
              <a:buChar char="•"/>
              <a:defRPr/>
            </a:pPr>
            <a:r>
              <a:rPr lang="en-US" dirty="0" smtClean="0">
                <a:hlinkClick r:id="rId3"/>
              </a:rPr>
              <a:t>TouchDevelop</a:t>
            </a:r>
            <a:r>
              <a:rPr lang="en-US" dirty="0">
                <a:hlinkClick r:id="rId3"/>
              </a:rPr>
              <a:t>: programming cloud-connected mobile devices via touchscreen</a:t>
            </a:r>
            <a:r>
              <a:rPr lang="en-US" dirty="0"/>
              <a:t>, in </a:t>
            </a:r>
            <a:r>
              <a:rPr lang="en-US" i="1" dirty="0"/>
              <a:t>Proceedings of the 10th SIGPLAN symposium on New ideas, new paradigms, and reflections on programming and software</a:t>
            </a:r>
            <a:r>
              <a:rPr lang="en-US" dirty="0"/>
              <a:t>, </a:t>
            </a:r>
            <a:r>
              <a:rPr lang="en-US" dirty="0" smtClean="0"/>
              <a:t>2011</a:t>
            </a:r>
          </a:p>
          <a:p>
            <a:pPr fontAlgn="auto">
              <a:spcAft>
                <a:spcPts val="0"/>
              </a:spcAft>
              <a:buFont typeface="Arial" panose="020B0604020202020204" pitchFamily="34" charset="0"/>
              <a:buChar char="•"/>
              <a:defRPr/>
            </a:pPr>
            <a:r>
              <a:rPr lang="en-US" dirty="0">
                <a:hlinkClick r:id="rId4"/>
              </a:rPr>
              <a:t>Cloud Types for Eventual Consistency</a:t>
            </a:r>
            <a:r>
              <a:rPr lang="en-US" dirty="0"/>
              <a:t>, in </a:t>
            </a:r>
            <a:r>
              <a:rPr lang="en-US" i="1" dirty="0"/>
              <a:t>Proceedings of the 26th European Conference on Object-Oriented </a:t>
            </a:r>
            <a:r>
              <a:rPr lang="en-US" i="1" dirty="0" smtClean="0"/>
              <a:t>Programming</a:t>
            </a:r>
            <a:r>
              <a:rPr lang="en-US" dirty="0" smtClean="0"/>
              <a:t>, 2012</a:t>
            </a:r>
          </a:p>
          <a:p>
            <a:pPr fontAlgn="auto">
              <a:spcAft>
                <a:spcPts val="0"/>
              </a:spcAft>
              <a:buFont typeface="Arial" panose="020B0604020202020204" pitchFamily="34" charset="0"/>
              <a:buChar char="•"/>
              <a:defRPr/>
            </a:pPr>
            <a:r>
              <a:rPr lang="en-US" dirty="0">
                <a:hlinkClick r:id="rId5"/>
              </a:rPr>
              <a:t>User-Aware Privacy Control via </a:t>
            </a:r>
            <a:r>
              <a:rPr lang="en-US" dirty="0" err="1">
                <a:hlinkClick r:id="rId5"/>
              </a:rPr>
              <a:t>ExtendedStatic</a:t>
            </a:r>
            <a:r>
              <a:rPr lang="en-US" dirty="0">
                <a:hlinkClick r:id="rId5"/>
              </a:rPr>
              <a:t>-Information-Flow Analysis</a:t>
            </a:r>
            <a:r>
              <a:rPr lang="en-US" dirty="0"/>
              <a:t>, </a:t>
            </a:r>
            <a:r>
              <a:rPr lang="en-US" i="1" dirty="0" smtClean="0"/>
              <a:t>Proc</a:t>
            </a:r>
            <a:r>
              <a:rPr lang="en-US" i="1" dirty="0"/>
              <a:t>. 27th IEEE/ACM International Conference on Automated Software </a:t>
            </a:r>
            <a:r>
              <a:rPr lang="en-US" i="1" dirty="0" smtClean="0"/>
              <a:t>Engineering, </a:t>
            </a:r>
            <a:r>
              <a:rPr lang="en-US" dirty="0" smtClean="0"/>
              <a:t>2012</a:t>
            </a:r>
          </a:p>
          <a:p>
            <a:pPr fontAlgn="auto">
              <a:spcAft>
                <a:spcPts val="0"/>
              </a:spcAft>
              <a:buFont typeface="Arial" panose="020B0604020202020204" pitchFamily="34" charset="0"/>
              <a:buChar char="•"/>
              <a:defRPr/>
            </a:pPr>
            <a:r>
              <a:rPr lang="en-US" dirty="0">
                <a:hlinkClick r:id="rId6"/>
              </a:rPr>
              <a:t>Keyword Programming for TouchDevelop</a:t>
            </a:r>
            <a:r>
              <a:rPr lang="en-US" dirty="0"/>
              <a:t>, in </a:t>
            </a:r>
            <a:r>
              <a:rPr lang="en-US" i="1" dirty="0"/>
              <a:t>Proceedings of the 11th international conference on Mobile systems, applications, and services</a:t>
            </a:r>
            <a:r>
              <a:rPr lang="en-US" dirty="0"/>
              <a:t>, </a:t>
            </a:r>
            <a:r>
              <a:rPr lang="en-US" dirty="0" smtClean="0"/>
              <a:t>2013</a:t>
            </a:r>
          </a:p>
          <a:p>
            <a:pPr fontAlgn="auto">
              <a:spcAft>
                <a:spcPts val="0"/>
              </a:spcAft>
              <a:buFont typeface="Arial" panose="020B0604020202020204" pitchFamily="34" charset="0"/>
              <a:buChar char="•"/>
              <a:defRPr/>
            </a:pPr>
            <a:r>
              <a:rPr lang="en-US" dirty="0">
                <a:hlinkClick r:id="rId7"/>
              </a:rPr>
              <a:t>It's Alive! Continuous Feedback in UI Programming</a:t>
            </a:r>
            <a:r>
              <a:rPr lang="en-US" dirty="0"/>
              <a:t>, in </a:t>
            </a:r>
            <a:r>
              <a:rPr lang="en-US" i="1" dirty="0"/>
              <a:t>PLDI</a:t>
            </a:r>
            <a:r>
              <a:rPr lang="en-US" dirty="0"/>
              <a:t>, ACM SIGPLAN, </a:t>
            </a:r>
            <a:r>
              <a:rPr lang="en-US" dirty="0" smtClean="0"/>
              <a:t>2013</a:t>
            </a:r>
          </a:p>
          <a:p>
            <a:pPr fontAlgn="auto">
              <a:spcAft>
                <a:spcPts val="0"/>
              </a:spcAft>
              <a:buFont typeface="Arial" panose="020B0604020202020204" pitchFamily="34" charset="0"/>
              <a:buChar char="•"/>
              <a:defRPr/>
            </a:pPr>
            <a:r>
              <a:rPr lang="en-US" dirty="0">
                <a:hlinkClick r:id="rId8"/>
              </a:rPr>
              <a:t>A Comprehensive Field Study of End-User Programming on Mobile Devices</a:t>
            </a:r>
            <a:r>
              <a:rPr lang="en-US" dirty="0"/>
              <a:t>, in </a:t>
            </a:r>
            <a:r>
              <a:rPr lang="en-US" i="1" dirty="0"/>
              <a:t>Proc. IEEE Symposium on Visual Languages and Human-Centric </a:t>
            </a:r>
            <a:r>
              <a:rPr lang="en-US" i="1" dirty="0" smtClean="0"/>
              <a:t>Computing, </a:t>
            </a:r>
            <a:r>
              <a:rPr lang="en-US" dirty="0" smtClean="0"/>
              <a:t>2013</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161925"/>
            <a:ext cx="10128250" cy="747713"/>
          </a:xfrm>
        </p:spPr>
        <p:txBody>
          <a:bodyPr/>
          <a:lstStyle/>
          <a:p>
            <a:pPr defTabSz="914188" fontAlgn="auto">
              <a:spcAft>
                <a:spcPts val="0"/>
              </a:spcAft>
              <a:defRPr/>
            </a:pPr>
            <a:r>
              <a:rPr smtClean="0">
                <a:solidFill>
                  <a:schemeClr val="bg1">
                    <a:alpha val="99000"/>
                  </a:schemeClr>
                </a:solidFill>
              </a:rPr>
              <a:t>TouchDevelop is a mobile + cloud app…</a:t>
            </a:r>
            <a:endParaRPr>
              <a:solidFill>
                <a:schemeClr val="bg1">
                  <a:alpha val="99000"/>
                </a:schemeClr>
              </a:solidFill>
            </a:endParaRPr>
          </a:p>
        </p:txBody>
      </p:sp>
      <p:sp>
        <p:nvSpPr>
          <p:cNvPr id="3" name="Text Placeholder 2"/>
          <p:cNvSpPr>
            <a:spLocks noGrp="1"/>
          </p:cNvSpPr>
          <p:nvPr>
            <p:ph type="body" sz="quarter" idx="10"/>
          </p:nvPr>
        </p:nvSpPr>
        <p:spPr>
          <a:xfrm>
            <a:off x="447055" y="1664652"/>
            <a:ext cx="11849215" cy="3262432"/>
          </a:xfrm>
        </p:spPr>
        <p:txBody>
          <a:bodyPr/>
          <a:lstStyle/>
          <a:p>
            <a:pPr defTabSz="914188" fontAlgn="auto">
              <a:spcAft>
                <a:spcPts val="0"/>
              </a:spcAft>
              <a:defRPr/>
            </a:pPr>
            <a:r>
              <a:rPr lang="en-US" dirty="0"/>
              <a:t>a </a:t>
            </a:r>
            <a:r>
              <a:rPr lang="en-US" b="1" u="sng" dirty="0"/>
              <a:t>cloud</a:t>
            </a:r>
            <a:r>
              <a:rPr lang="en-US" dirty="0"/>
              <a:t> of programmers, scripts, users, data, bugs, … </a:t>
            </a:r>
            <a:endParaRPr lang="en-US" dirty="0" smtClean="0"/>
          </a:p>
          <a:p>
            <a:pPr defTabSz="914188" fontAlgn="auto">
              <a:spcAft>
                <a:spcPts val="0"/>
              </a:spcAft>
              <a:defRPr/>
            </a:pPr>
            <a:r>
              <a:rPr lang="en-US" dirty="0" smtClean="0"/>
              <a:t>a browser-based </a:t>
            </a:r>
            <a:r>
              <a:rPr lang="en-US" b="1" u="sng" dirty="0" smtClean="0"/>
              <a:t>IDE</a:t>
            </a:r>
            <a:r>
              <a:rPr lang="en-US" b="1" dirty="0" smtClean="0"/>
              <a:t>, </a:t>
            </a:r>
            <a:r>
              <a:rPr lang="en-US" dirty="0" smtClean="0"/>
              <a:t>optimized for </a:t>
            </a:r>
            <a:r>
              <a:rPr lang="en-US" b="1" u="sng" dirty="0" smtClean="0"/>
              <a:t>mobile</a:t>
            </a:r>
            <a:r>
              <a:rPr lang="en-US" dirty="0" smtClean="0"/>
              <a:t> devices</a:t>
            </a:r>
          </a:p>
          <a:p>
            <a:pPr defTabSz="914188" fontAlgn="auto">
              <a:spcAft>
                <a:spcPts val="0"/>
              </a:spcAft>
              <a:defRPr/>
            </a:pPr>
            <a:r>
              <a:rPr lang="en-US" dirty="0" smtClean="0"/>
              <a:t>a simple statically-typed safe </a:t>
            </a:r>
            <a:r>
              <a:rPr lang="en-US" b="1" u="sng" dirty="0" smtClean="0"/>
              <a:t>programming language</a:t>
            </a:r>
            <a:endParaRPr lang="en-US" u="sng" dirty="0" smtClean="0"/>
          </a:p>
          <a:p>
            <a:pPr defTabSz="914188" fontAlgn="auto">
              <a:spcAft>
                <a:spcPts val="0"/>
              </a:spcAft>
              <a:defRPr/>
            </a:pPr>
            <a:r>
              <a:rPr lang="en-US" dirty="0" smtClean="0"/>
              <a:t>a set of </a:t>
            </a:r>
            <a:r>
              <a:rPr lang="en-US" b="1" u="sng" dirty="0" smtClean="0"/>
              <a:t>libraries</a:t>
            </a:r>
            <a:r>
              <a:rPr lang="en-US" dirty="0" smtClean="0"/>
              <a:t> for sensors, data, services, UI, …</a:t>
            </a:r>
          </a:p>
          <a:p>
            <a:pPr marL="0" indent="0" defTabSz="914188" fontAlgn="auto">
              <a:spcAft>
                <a:spcPts val="0"/>
              </a:spcAft>
              <a:buFont typeface="Wingdings" pitchFamily="2" charset="2"/>
              <a:buNone/>
              <a:defRPr/>
            </a:pPr>
            <a:endParaRPr lang="en-US" dirty="0" smtClean="0"/>
          </a:p>
        </p:txBody>
      </p:sp>
      <p:sp>
        <p:nvSpPr>
          <p:cNvPr id="4" name="Rectangle 3"/>
          <p:cNvSpPr/>
          <p:nvPr/>
        </p:nvSpPr>
        <p:spPr>
          <a:xfrm>
            <a:off x="1343025" y="4989513"/>
            <a:ext cx="9818688" cy="923925"/>
          </a:xfrm>
          <a:prstGeom prst="rect">
            <a:avLst/>
          </a:prstGeom>
          <a:noFill/>
        </p:spPr>
        <p:txBody>
          <a:bodyPr wrap="none">
            <a:spAutoFit/>
          </a:bodyPr>
          <a:lstStyle/>
          <a:p>
            <a:pPr algn="ctr" fontAlgn="auto">
              <a:spcBef>
                <a:spcPts val="0"/>
              </a:spcBef>
              <a:spcAft>
                <a:spcPts val="0"/>
              </a:spcAft>
              <a:defRPr/>
            </a:pPr>
            <a:r>
              <a:rPr lang="en-US" sz="5400" dirty="0">
                <a:ln w="0"/>
                <a:solidFill>
                  <a:schemeClr val="accent1"/>
                </a:solidFill>
                <a:effectLst>
                  <a:outerShdw blurRad="38100" dist="25400" dir="5400000" algn="ctr" rotWithShape="0">
                    <a:srgbClr val="6E747A">
                      <a:alpha val="43000"/>
                    </a:srgbClr>
                  </a:outerShdw>
                </a:effectLst>
                <a:latin typeface="+mn-lt"/>
              </a:rPr>
              <a:t>for creating </a:t>
            </a:r>
            <a:r>
              <a:rPr lang="en-US" sz="5400" dirty="0" err="1">
                <a:ln w="0"/>
                <a:solidFill>
                  <a:schemeClr val="accent1"/>
                </a:solidFill>
                <a:effectLst>
                  <a:outerShdw blurRad="38100" dist="25400" dir="5400000" algn="ctr" rotWithShape="0">
                    <a:srgbClr val="6E747A">
                      <a:alpha val="43000"/>
                    </a:srgbClr>
                  </a:outerShdw>
                </a:effectLst>
                <a:latin typeface="+mn-lt"/>
              </a:rPr>
              <a:t>mobile+cloud</a:t>
            </a:r>
            <a:r>
              <a:rPr lang="en-US" sz="5400" dirty="0">
                <a:ln w="0"/>
                <a:solidFill>
                  <a:schemeClr val="accent1"/>
                </a:solidFill>
                <a:effectLst>
                  <a:outerShdw blurRad="38100" dist="25400" dir="5400000" algn="ctr" rotWithShape="0">
                    <a:srgbClr val="6E747A">
                      <a:alpha val="43000"/>
                    </a:srgbClr>
                  </a:outerShdw>
                </a:effectLst>
                <a:latin typeface="+mn-lt"/>
              </a:rPr>
              <a:t> apps</a:t>
            </a:r>
            <a:endParaRPr lang="en-US" sz="5400" dirty="0">
              <a:ln w="0"/>
              <a:solidFill>
                <a:schemeClr val="accent1"/>
              </a:solidFill>
              <a:effectLst>
                <a:outerShdw blurRad="38100" dist="25400" dir="5400000" algn="ctr" rotWithShape="0">
                  <a:srgbClr val="6E747A">
                    <a:alpha val="43000"/>
                  </a:srgbClr>
                </a:outerShdw>
              </a:effectLst>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7817" y="808335"/>
            <a:ext cx="8996374" cy="4508927"/>
          </a:xfrm>
          <a:prstGeom prst="rect">
            <a:avLst/>
          </a:prstGeom>
          <a:noFill/>
        </p:spPr>
        <p:txBody>
          <a:bodyPr wrap="none">
            <a:spAutoFit/>
          </a:bodyPr>
          <a:lstStyle/>
          <a:p>
            <a:pPr algn="ctr" fontAlgn="auto">
              <a:spcBef>
                <a:spcPts val="0"/>
              </a:spcBef>
              <a:spcAft>
                <a:spcPts val="0"/>
              </a:spcAft>
              <a:defRPr/>
            </a:pPr>
            <a:r>
              <a:rPr lang="en-US" sz="287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rPr>
              <a:t>Cloud</a:t>
            </a:r>
            <a:endParaRPr lang="en-US" sz="287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Ink 30"/>
          <p:cNvPicPr>
            <a:picLocks noChangeAspect="1" noChangeArrowheads="1"/>
          </p:cNvPicPr>
          <p:nvPr/>
        </p:nvPicPr>
        <p:blipFill>
          <a:blip r:embed="rId2"/>
          <a:srcRect/>
          <a:stretch>
            <a:fillRect/>
          </a:stretch>
        </p:blipFill>
        <p:spPr bwMode="auto">
          <a:xfrm>
            <a:off x="4333875" y="2627313"/>
            <a:ext cx="4013200" cy="121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2343150"/>
            <a:ext cx="11676063" cy="1862138"/>
          </a:xfrm>
          <a:prstGeom prst="rect">
            <a:avLst/>
          </a:prstGeom>
          <a:noFill/>
        </p:spPr>
        <p:txBody>
          <a:bodyPr wrap="none">
            <a:spAutoFit/>
          </a:bodyPr>
          <a:lstStyle/>
          <a:p>
            <a:pPr algn="ctr" fontAlgn="auto">
              <a:spcBef>
                <a:spcPts val="0"/>
              </a:spcBef>
              <a:spcAft>
                <a:spcPts val="0"/>
              </a:spcAft>
              <a:defRPr/>
            </a:pPr>
            <a:r>
              <a:rPr lang="en-US" sz="11500" dirty="0">
                <a:ln w="0"/>
                <a:solidFill>
                  <a:schemeClr val="accent1"/>
                </a:solidFill>
                <a:effectLst>
                  <a:outerShdw blurRad="38100" dist="25400" dir="5400000" algn="ctr" rotWithShape="0">
                    <a:srgbClr val="6E747A">
                      <a:alpha val="43000"/>
                    </a:srgbClr>
                  </a:outerShdw>
                </a:effectLst>
                <a:latin typeface="+mn-lt"/>
              </a:rPr>
              <a:t>touchdevelop.com</a:t>
            </a:r>
            <a:endParaRPr lang="en-US" sz="11500" dirty="0">
              <a:ln w="0"/>
              <a:solidFill>
                <a:schemeClr val="accent1"/>
              </a:solidFill>
              <a:effectLst>
                <a:outerShdw blurRad="38100" dist="25400" dir="5400000" algn="ctr" rotWithShape="0">
                  <a:srgbClr val="6E747A">
                    <a:alpha val="43000"/>
                  </a:srgbClr>
                </a:outerShdw>
              </a:effectLst>
              <a:latin typeface="+mn-lt"/>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858838" y="0"/>
            <a:ext cx="10515600" cy="1325563"/>
          </a:xfrm>
        </p:spPr>
        <p:txBody>
          <a:bodyPr/>
          <a:lstStyle/>
          <a:p>
            <a:r>
              <a:rPr lang="en-US" smtClean="0"/>
              <a:t>Programming: a social activity, supported by the cloud</a:t>
            </a:r>
            <a:endParaRPr lang="en-US" sz="2400" smtClean="0"/>
          </a:p>
        </p:txBody>
      </p:sp>
      <p:sp>
        <p:nvSpPr>
          <p:cNvPr id="3" name="Content Placeholder 2"/>
          <p:cNvSpPr>
            <a:spLocks noGrp="1"/>
          </p:cNvSpPr>
          <p:nvPr>
            <p:ph idx="1"/>
          </p:nvPr>
        </p:nvSpPr>
        <p:spPr>
          <a:xfrm>
            <a:off x="728663" y="1655763"/>
            <a:ext cx="6291262" cy="4351337"/>
          </a:xfrm>
        </p:spPr>
        <p:txBody>
          <a:bodyPr rtlCol="0">
            <a:normAutofit fontScale="92500" lnSpcReduction="20000"/>
          </a:bodyPr>
          <a:lstStyle/>
          <a:p>
            <a:pPr fontAlgn="auto">
              <a:spcAft>
                <a:spcPts val="0"/>
              </a:spcAft>
              <a:buFont typeface="Arial" panose="020B0604020202020204" pitchFamily="34" charset="0"/>
              <a:buChar char="•"/>
              <a:defRPr/>
            </a:pPr>
            <a:r>
              <a:rPr lang="en-US" b="1" dirty="0"/>
              <a:t>P</a:t>
            </a:r>
            <a:r>
              <a:rPr lang="en-US" b="1" dirty="0" smtClean="0"/>
              <a:t>rograms move with you</a:t>
            </a:r>
          </a:p>
          <a:p>
            <a:pPr lvl="1" fontAlgn="auto">
              <a:spcAft>
                <a:spcPts val="0"/>
              </a:spcAft>
              <a:buFont typeface="Arial" panose="020B0604020202020204" pitchFamily="34" charset="0"/>
              <a:buChar char="•"/>
              <a:defRPr/>
            </a:pPr>
            <a:r>
              <a:rPr lang="en-US" dirty="0"/>
              <a:t>s</a:t>
            </a:r>
            <a:r>
              <a:rPr lang="en-US" dirty="0" smtClean="0"/>
              <a:t>tored in cloud</a:t>
            </a:r>
          </a:p>
          <a:p>
            <a:pPr lvl="1" fontAlgn="auto">
              <a:spcAft>
                <a:spcPts val="0"/>
              </a:spcAft>
              <a:buFont typeface="Arial" panose="020B0604020202020204" pitchFamily="34" charset="0"/>
              <a:buChar char="•"/>
              <a:defRPr/>
            </a:pPr>
            <a:r>
              <a:rPr lang="en-US" dirty="0" smtClean="0"/>
              <a:t>edit/run from any device</a:t>
            </a:r>
          </a:p>
          <a:p>
            <a:pPr fontAlgn="auto">
              <a:spcAft>
                <a:spcPts val="0"/>
              </a:spcAft>
              <a:buFont typeface="Arial" panose="020B0604020202020204" pitchFamily="34" charset="0"/>
              <a:buChar char="•"/>
              <a:defRPr/>
            </a:pPr>
            <a:endParaRPr lang="en-US" dirty="0" smtClean="0"/>
          </a:p>
          <a:p>
            <a:pPr fontAlgn="auto">
              <a:spcAft>
                <a:spcPts val="0"/>
              </a:spcAft>
              <a:buFont typeface="Arial" panose="020B0604020202020204" pitchFamily="34" charset="0"/>
              <a:buChar char="•"/>
              <a:defRPr/>
            </a:pPr>
            <a:r>
              <a:rPr lang="en-US" b="1" dirty="0" smtClean="0"/>
              <a:t>Publish programs to cloud, when ready</a:t>
            </a:r>
          </a:p>
          <a:p>
            <a:pPr lvl="1" fontAlgn="auto">
              <a:spcAft>
                <a:spcPts val="0"/>
              </a:spcAft>
              <a:buFont typeface="Arial" panose="020B0604020202020204" pitchFamily="34" charset="0"/>
              <a:buChar char="•"/>
              <a:defRPr/>
            </a:pPr>
            <a:r>
              <a:rPr lang="en-US" dirty="0"/>
              <a:t>v</a:t>
            </a:r>
            <a:r>
              <a:rPr lang="en-US" dirty="0" smtClean="0"/>
              <a:t>ersioned, including all required resources and dependencies</a:t>
            </a:r>
          </a:p>
          <a:p>
            <a:pPr lvl="1" fontAlgn="auto">
              <a:spcAft>
                <a:spcPts val="0"/>
              </a:spcAft>
              <a:buFont typeface="Arial" panose="020B0604020202020204" pitchFamily="34" charset="0"/>
              <a:buChar char="•"/>
              <a:defRPr/>
            </a:pPr>
            <a:r>
              <a:rPr lang="en-US" dirty="0"/>
              <a:t>t</a:t>
            </a:r>
            <a:r>
              <a:rPr lang="en-US" dirty="0" smtClean="0"/>
              <a:t>he cloud “never forgets”</a:t>
            </a:r>
          </a:p>
          <a:p>
            <a:pPr fontAlgn="auto">
              <a:spcAft>
                <a:spcPts val="0"/>
              </a:spcAft>
              <a:buFont typeface="Arial" panose="020B0604020202020204" pitchFamily="34" charset="0"/>
              <a:buChar char="•"/>
              <a:defRPr/>
            </a:pPr>
            <a:endParaRPr lang="en-US" dirty="0" smtClean="0"/>
          </a:p>
          <a:p>
            <a:pPr fontAlgn="auto">
              <a:spcAft>
                <a:spcPts val="0"/>
              </a:spcAft>
              <a:buFont typeface="Arial" panose="020B0604020202020204" pitchFamily="34" charset="0"/>
              <a:buChar char="•"/>
              <a:defRPr/>
            </a:pPr>
            <a:r>
              <a:rPr lang="en-US" b="1" dirty="0" smtClean="0"/>
              <a:t>Anyone can run/edit a published program</a:t>
            </a:r>
          </a:p>
          <a:p>
            <a:pPr lvl="1" fontAlgn="auto">
              <a:spcAft>
                <a:spcPts val="0"/>
              </a:spcAft>
              <a:buFont typeface="Arial" panose="020B0604020202020204" pitchFamily="34" charset="0"/>
              <a:buChar char="•"/>
              <a:defRPr/>
            </a:pPr>
            <a:r>
              <a:rPr lang="en-US" dirty="0"/>
              <a:t>p</a:t>
            </a:r>
            <a:r>
              <a:rPr lang="en-US" dirty="0" smtClean="0"/>
              <a:t>rovenance is tracked</a:t>
            </a:r>
          </a:p>
          <a:p>
            <a:pPr lvl="1" fontAlgn="auto">
              <a:spcAft>
                <a:spcPts val="0"/>
              </a:spcAft>
              <a:buFont typeface="Arial" panose="020B0604020202020204" pitchFamily="34" charset="0"/>
              <a:buChar char="•"/>
              <a:defRPr/>
            </a:pPr>
            <a:r>
              <a:rPr lang="en-US" dirty="0"/>
              <a:t>k</a:t>
            </a:r>
            <a:r>
              <a:rPr lang="en-US" dirty="0" smtClean="0"/>
              <a:t>udos to original programmer</a:t>
            </a:r>
          </a:p>
        </p:txBody>
      </p:sp>
      <p:sp>
        <p:nvSpPr>
          <p:cNvPr id="111619" name="Rectangle 4"/>
          <p:cNvSpPr>
            <a:spLocks noChangeArrowheads="1"/>
          </p:cNvSpPr>
          <p:nvPr/>
        </p:nvSpPr>
        <p:spPr bwMode="auto">
          <a:xfrm>
            <a:off x="7232650" y="1655763"/>
            <a:ext cx="4514850" cy="3486150"/>
          </a:xfrm>
          <a:prstGeom prst="rect">
            <a:avLst/>
          </a:prstGeom>
          <a:noFill/>
          <a:ln w="9525">
            <a:noFill/>
            <a:miter lim="800000"/>
            <a:headEnd/>
            <a:tailEnd/>
          </a:ln>
        </p:spPr>
        <p:txBody>
          <a:bodyPr>
            <a:spAutoFit/>
          </a:bodyPr>
          <a:lstStyle/>
          <a:p>
            <a:pPr marL="228600" indent="-228600">
              <a:lnSpc>
                <a:spcPct val="90000"/>
              </a:lnSpc>
              <a:spcBef>
                <a:spcPts val="1000"/>
              </a:spcBef>
              <a:buFont typeface="Arial" charset="0"/>
              <a:buChar char="•"/>
            </a:pPr>
            <a:r>
              <a:rPr lang="en-US" sz="2400" b="1">
                <a:solidFill>
                  <a:srgbClr val="000000"/>
                </a:solidFill>
                <a:latin typeface="Calibri" pitchFamily="34" charset="0"/>
              </a:rPr>
              <a:t>Collect data associated with programs</a:t>
            </a:r>
          </a:p>
          <a:p>
            <a:pPr marL="685800" lvl="1" indent="-228600">
              <a:lnSpc>
                <a:spcPct val="90000"/>
              </a:lnSpc>
              <a:spcBef>
                <a:spcPts val="500"/>
              </a:spcBef>
              <a:buFont typeface="Arial" charset="0"/>
              <a:buChar char="•"/>
            </a:pPr>
            <a:r>
              <a:rPr lang="en-US" sz="2000">
                <a:solidFill>
                  <a:srgbClr val="000000"/>
                </a:solidFill>
                <a:latin typeface="Calibri" pitchFamily="34" charset="0"/>
              </a:rPr>
              <a:t>users</a:t>
            </a:r>
          </a:p>
          <a:p>
            <a:pPr marL="685800" lvl="1" indent="-228600">
              <a:lnSpc>
                <a:spcPct val="90000"/>
              </a:lnSpc>
              <a:spcBef>
                <a:spcPts val="500"/>
              </a:spcBef>
              <a:buFont typeface="Arial" charset="0"/>
              <a:buChar char="•"/>
            </a:pPr>
            <a:r>
              <a:rPr lang="en-US" sz="2000">
                <a:solidFill>
                  <a:srgbClr val="000000"/>
                </a:solidFill>
                <a:latin typeface="Calibri" pitchFamily="34" charset="0"/>
              </a:rPr>
              <a:t>executions</a:t>
            </a:r>
          </a:p>
          <a:p>
            <a:pPr marL="685800" lvl="1" indent="-228600">
              <a:lnSpc>
                <a:spcPct val="90000"/>
              </a:lnSpc>
              <a:spcBef>
                <a:spcPts val="500"/>
              </a:spcBef>
              <a:buFont typeface="Arial" charset="0"/>
              <a:buChar char="•"/>
            </a:pPr>
            <a:r>
              <a:rPr lang="en-US" sz="2000">
                <a:solidFill>
                  <a:srgbClr val="000000"/>
                </a:solidFill>
                <a:latin typeface="Calibri" pitchFamily="34" charset="0"/>
              </a:rPr>
              <a:t>likes, comments</a:t>
            </a:r>
          </a:p>
          <a:p>
            <a:pPr marL="685800" lvl="1" indent="-228600">
              <a:lnSpc>
                <a:spcPct val="90000"/>
              </a:lnSpc>
              <a:spcBef>
                <a:spcPts val="500"/>
              </a:spcBef>
              <a:buFont typeface="Arial" charset="0"/>
              <a:buChar char="•"/>
            </a:pPr>
            <a:r>
              <a:rPr lang="en-US" sz="2000">
                <a:solidFill>
                  <a:srgbClr val="000000"/>
                </a:solidFill>
                <a:latin typeface="Calibri" pitchFamily="34" charset="0"/>
              </a:rPr>
              <a:t>crashes, bug reports</a:t>
            </a:r>
          </a:p>
          <a:p>
            <a:pPr marL="685800" lvl="1" indent="-228600">
              <a:lnSpc>
                <a:spcPct val="90000"/>
              </a:lnSpc>
              <a:spcBef>
                <a:spcPts val="500"/>
              </a:spcBef>
              <a:buFont typeface="Arial" charset="0"/>
              <a:buChar char="•"/>
            </a:pPr>
            <a:r>
              <a:rPr lang="en-US" sz="2000">
                <a:solidFill>
                  <a:srgbClr val="000000"/>
                </a:solidFill>
                <a:latin typeface="Calibri" pitchFamily="34" charset="0"/>
              </a:rPr>
              <a:t>tests</a:t>
            </a:r>
          </a:p>
          <a:p>
            <a:pPr marL="685800" lvl="1" indent="-228600">
              <a:lnSpc>
                <a:spcPct val="90000"/>
              </a:lnSpc>
              <a:spcBef>
                <a:spcPts val="500"/>
              </a:spcBef>
              <a:buFont typeface="Arial" charset="0"/>
              <a:buChar char="•"/>
            </a:pPr>
            <a:r>
              <a:rPr lang="en-US" sz="2000">
                <a:solidFill>
                  <a:srgbClr val="000000"/>
                </a:solidFill>
                <a:latin typeface="Calibri" pitchFamily="34" charset="0"/>
              </a:rPr>
              <a:t>coverage</a:t>
            </a:r>
          </a:p>
          <a:p>
            <a:pPr marL="685800" lvl="1" indent="-228600">
              <a:lnSpc>
                <a:spcPct val="90000"/>
              </a:lnSpc>
              <a:spcBef>
                <a:spcPts val="500"/>
              </a:spcBef>
              <a:buFont typeface="Arial" charset="0"/>
              <a:buChar char="•"/>
            </a:pPr>
            <a:r>
              <a:rPr lang="en-US" sz="2000">
                <a:solidFill>
                  <a:srgbClr val="000000"/>
                </a:solidFill>
                <a:latin typeface="Calibri" pitchFamily="34" charset="0"/>
              </a:rPr>
              <a:t>profiles</a:t>
            </a:r>
          </a:p>
          <a:p>
            <a:pPr marL="685800" lvl="1" indent="-228600">
              <a:lnSpc>
                <a:spcPct val="90000"/>
              </a:lnSpc>
              <a:spcBef>
                <a:spcPts val="500"/>
              </a:spcBef>
              <a:buFont typeface="Arial" charset="0"/>
              <a:buChar char="•"/>
            </a:pPr>
            <a:r>
              <a:rPr lang="en-US" sz="2000">
                <a:solidFill>
                  <a:srgbClr val="000000"/>
                </a:solidFill>
                <a:latin typeface="Calibri" pitchFamily="34"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98710" y="1229362"/>
            <a:ext cx="10969943" cy="4602163"/>
          </a:xfrm>
        </p:spPr>
        <p:txBody>
          <a:bodyPr>
            <a:noAutofit/>
          </a:bodyPr>
          <a:lstStyle/>
          <a:p>
            <a:pPr marL="0" indent="0" defTabSz="914363" fontAlgn="auto">
              <a:lnSpc>
                <a:spcPct val="100000"/>
              </a:lnSpc>
              <a:spcBef>
                <a:spcPts val="800"/>
              </a:spcBef>
              <a:spcAft>
                <a:spcPts val="0"/>
              </a:spcAft>
              <a:buFont typeface="Arial" pitchFamily="34" charset="0"/>
              <a:buNone/>
              <a:defRPr/>
            </a:pPr>
            <a:r>
              <a:rPr lang="en-US" sz="3200" dirty="0"/>
              <a:t>REST-based service APIs at </a:t>
            </a:r>
            <a:r>
              <a:rPr lang="en-US" sz="3200" u="sng" dirty="0">
                <a:hlinkClick r:id="rId3"/>
              </a:rPr>
              <a:t>http://touchdevelop.com/</a:t>
            </a:r>
            <a:r>
              <a:rPr lang="en-US" sz="3200" u="sng" dirty="0" err="1">
                <a:hlinkClick r:id="rId3"/>
              </a:rPr>
              <a:t>api</a:t>
            </a:r>
            <a:r>
              <a:rPr lang="en-US" sz="3200" u="sng" dirty="0">
                <a:hlinkClick r:id="rId3"/>
              </a:rPr>
              <a:t>/</a:t>
            </a:r>
            <a:r>
              <a:rPr lang="en-US" sz="3200" u="sng" dirty="0"/>
              <a:t>...</a:t>
            </a:r>
          </a:p>
          <a:p>
            <a:pPr marL="0" indent="0" defTabSz="914363" fontAlgn="auto">
              <a:lnSpc>
                <a:spcPct val="100000"/>
              </a:lnSpc>
              <a:spcBef>
                <a:spcPts val="800"/>
              </a:spcBef>
              <a:spcAft>
                <a:spcPts val="0"/>
              </a:spcAft>
              <a:buFont typeface="Arial" pitchFamily="34" charset="0"/>
              <a:buNone/>
              <a:defRPr/>
            </a:pPr>
            <a:endParaRPr lang="en-US" sz="3200" dirty="0"/>
          </a:p>
        </p:txBody>
      </p:sp>
      <p:sp>
        <p:nvSpPr>
          <p:cNvPr id="4" name="Title 3"/>
          <p:cNvSpPr>
            <a:spLocks noGrp="1"/>
          </p:cNvSpPr>
          <p:nvPr>
            <p:ph type="title"/>
          </p:nvPr>
        </p:nvSpPr>
        <p:spPr>
          <a:xfrm>
            <a:off x="1543050" y="161925"/>
            <a:ext cx="10128250" cy="747713"/>
          </a:xfrm>
        </p:spPr>
        <p:txBody>
          <a:bodyPr/>
          <a:lstStyle/>
          <a:p>
            <a:pPr defTabSz="914363" fontAlgn="auto">
              <a:spcAft>
                <a:spcPts val="0"/>
              </a:spcAft>
              <a:defRPr/>
            </a:pPr>
            <a:r>
              <a:rPr smtClean="0">
                <a:solidFill>
                  <a:schemeClr val="bg1">
                    <a:alpha val="99000"/>
                  </a:schemeClr>
                </a:solidFill>
              </a:rPr>
              <a:t>opportunity: data mining</a:t>
            </a:r>
            <a:endParaRPr>
              <a:solidFill>
                <a:schemeClr val="bg1">
                  <a:alpha val="99000"/>
                </a:schemeClr>
              </a:solidFill>
            </a:endParaRPr>
          </a:p>
        </p:txBody>
      </p:sp>
      <p:graphicFrame>
        <p:nvGraphicFramePr>
          <p:cNvPr id="5" name="Table 4"/>
          <p:cNvGraphicFramePr>
            <a:graphicFrameLocks noGrp="1"/>
          </p:cNvGraphicFramePr>
          <p:nvPr/>
        </p:nvGraphicFramePr>
        <p:xfrm>
          <a:off x="1098550" y="1846263"/>
          <a:ext cx="8285163" cy="4716462"/>
        </p:xfrm>
        <a:graphic>
          <a:graphicData uri="http://schemas.openxmlformats.org/drawingml/2006/table">
            <a:tbl>
              <a:tblPr firstRow="1" bandRow="1">
                <a:tableStyleId>{21E4AEA4-8DFA-4A89-87EB-49C32662AFE0}</a:tableStyleId>
              </a:tblPr>
              <a:tblGrid>
                <a:gridCol w="3505385"/>
                <a:gridCol w="4779792"/>
              </a:tblGrid>
              <a:tr h="503824">
                <a:tc>
                  <a:txBody>
                    <a:bodyPr/>
                    <a:lstStyle/>
                    <a:p>
                      <a:r>
                        <a:rPr lang="en-US" sz="2400" dirty="0" smtClean="0">
                          <a:latin typeface="+mj-lt"/>
                        </a:rPr>
                        <a:t>lists</a:t>
                      </a:r>
                      <a:endParaRPr lang="en-US" sz="2400" dirty="0">
                        <a:latin typeface="+mj-lt"/>
                      </a:endParaRPr>
                    </a:p>
                  </a:txBody>
                  <a:tcPr/>
                </a:tc>
                <a:tc>
                  <a:txBody>
                    <a:bodyPr/>
                    <a:lstStyle/>
                    <a:p>
                      <a:r>
                        <a:rPr lang="en-US" sz="2400" dirty="0" smtClean="0">
                          <a:latin typeface="+mj-lt"/>
                        </a:rPr>
                        <a:t>properties</a:t>
                      </a:r>
                    </a:p>
                  </a:txBody>
                  <a:tcPr/>
                </a:tc>
              </a:tr>
              <a:tr h="4213673">
                <a:tc>
                  <a:txBody>
                    <a:bodyPr/>
                    <a:lstStyle/>
                    <a:p>
                      <a:pPr marL="0" indent="0">
                        <a:lnSpc>
                          <a:spcPct val="100000"/>
                        </a:lnSpc>
                        <a:spcBef>
                          <a:spcPts val="800"/>
                        </a:spcBef>
                        <a:buNone/>
                      </a:pPr>
                      <a:r>
                        <a:rPr lang="en-US" sz="2400" dirty="0" smtClean="0">
                          <a:latin typeface="+mj-lt"/>
                        </a:rPr>
                        <a:t>/</a:t>
                      </a:r>
                      <a:r>
                        <a:rPr lang="en-US" sz="2400" dirty="0" err="1" smtClean="0">
                          <a:latin typeface="+mj-lt"/>
                        </a:rPr>
                        <a:t>api</a:t>
                      </a:r>
                      <a:r>
                        <a:rPr lang="en-US" sz="2400" dirty="0" smtClean="0">
                          <a:latin typeface="+mj-lt"/>
                        </a:rPr>
                        <a:t>/scripts</a:t>
                      </a:r>
                    </a:p>
                    <a:p>
                      <a:pPr marL="0" indent="0">
                        <a:lnSpc>
                          <a:spcPct val="100000"/>
                        </a:lnSpc>
                        <a:spcBef>
                          <a:spcPts val="800"/>
                        </a:spcBef>
                        <a:buNone/>
                      </a:pPr>
                      <a:r>
                        <a:rPr lang="en-US" sz="2400" dirty="0" smtClean="0">
                          <a:latin typeface="+mj-lt"/>
                        </a:rPr>
                        <a:t>/</a:t>
                      </a:r>
                      <a:r>
                        <a:rPr lang="en-US" sz="2400" dirty="0" err="1" smtClean="0">
                          <a:latin typeface="+mj-lt"/>
                        </a:rPr>
                        <a:t>api</a:t>
                      </a:r>
                      <a:r>
                        <a:rPr lang="en-US" sz="2400" dirty="0" smtClean="0">
                          <a:latin typeface="+mj-lt"/>
                        </a:rPr>
                        <a:t>/users</a:t>
                      </a:r>
                    </a:p>
                    <a:p>
                      <a:pPr marL="0" indent="0">
                        <a:lnSpc>
                          <a:spcPct val="100000"/>
                        </a:lnSpc>
                        <a:spcBef>
                          <a:spcPts val="800"/>
                        </a:spcBef>
                        <a:buNone/>
                      </a:pPr>
                      <a:r>
                        <a:rPr lang="en-US" sz="2400" dirty="0" smtClean="0">
                          <a:latin typeface="+mj-lt"/>
                        </a:rPr>
                        <a:t>/</a:t>
                      </a:r>
                      <a:r>
                        <a:rPr lang="en-US" sz="2400" dirty="0" err="1" smtClean="0">
                          <a:latin typeface="+mj-lt"/>
                        </a:rPr>
                        <a:t>api</a:t>
                      </a:r>
                      <a:r>
                        <a:rPr lang="en-US" sz="2400" dirty="0" smtClean="0">
                          <a:latin typeface="+mj-lt"/>
                        </a:rPr>
                        <a:t>/comments</a:t>
                      </a:r>
                    </a:p>
                    <a:p>
                      <a:pPr marL="0" indent="0">
                        <a:lnSpc>
                          <a:spcPct val="100000"/>
                        </a:lnSpc>
                        <a:spcBef>
                          <a:spcPts val="800"/>
                        </a:spcBef>
                        <a:buNone/>
                      </a:pPr>
                      <a:r>
                        <a:rPr lang="en-US" sz="2400" dirty="0" smtClean="0">
                          <a:latin typeface="+mj-lt"/>
                        </a:rPr>
                        <a:t>/</a:t>
                      </a:r>
                      <a:r>
                        <a:rPr lang="en-US" sz="2400" dirty="0" err="1" smtClean="0">
                          <a:latin typeface="+mj-lt"/>
                        </a:rPr>
                        <a:t>api</a:t>
                      </a:r>
                      <a:r>
                        <a:rPr lang="en-US" sz="2400" dirty="0" smtClean="0">
                          <a:latin typeface="+mj-lt"/>
                        </a:rPr>
                        <a:t>/screenshots</a:t>
                      </a:r>
                    </a:p>
                    <a:p>
                      <a:pPr marL="0" indent="0">
                        <a:lnSpc>
                          <a:spcPct val="100000"/>
                        </a:lnSpc>
                        <a:spcBef>
                          <a:spcPts val="800"/>
                        </a:spcBef>
                        <a:buNone/>
                      </a:pPr>
                      <a:r>
                        <a:rPr lang="en-US" sz="2400" dirty="0" smtClean="0">
                          <a:latin typeface="+mj-lt"/>
                        </a:rPr>
                        <a:t>/</a:t>
                      </a:r>
                      <a:r>
                        <a:rPr lang="en-US" sz="2400" dirty="0" err="1" smtClean="0">
                          <a:latin typeface="+mj-lt"/>
                        </a:rPr>
                        <a:t>api</a:t>
                      </a:r>
                      <a:r>
                        <a:rPr lang="en-US" sz="2400" dirty="0" smtClean="0">
                          <a:latin typeface="+mj-lt"/>
                        </a:rPr>
                        <a:t>/reviews</a:t>
                      </a:r>
                    </a:p>
                    <a:p>
                      <a:pPr marL="0" indent="0">
                        <a:lnSpc>
                          <a:spcPct val="100000"/>
                        </a:lnSpc>
                        <a:spcBef>
                          <a:spcPts val="800"/>
                        </a:spcBef>
                        <a:buNone/>
                      </a:pPr>
                      <a:r>
                        <a:rPr lang="en-US" sz="2400" dirty="0" smtClean="0">
                          <a:latin typeface="+mj-lt"/>
                        </a:rPr>
                        <a:t>/</a:t>
                      </a:r>
                      <a:r>
                        <a:rPr lang="en-US" sz="2400" dirty="0" err="1" smtClean="0">
                          <a:latin typeface="+mj-lt"/>
                        </a:rPr>
                        <a:t>api</a:t>
                      </a:r>
                      <a:r>
                        <a:rPr lang="en-US" sz="2400" dirty="0" smtClean="0">
                          <a:latin typeface="+mj-lt"/>
                        </a:rPr>
                        <a:t>/tags</a:t>
                      </a:r>
                    </a:p>
                    <a:p>
                      <a:pPr marL="0" indent="0">
                        <a:lnSpc>
                          <a:spcPct val="100000"/>
                        </a:lnSpc>
                        <a:spcBef>
                          <a:spcPts val="800"/>
                        </a:spcBef>
                        <a:buNone/>
                      </a:pPr>
                      <a:r>
                        <a:rPr lang="en-US" sz="2400" dirty="0" smtClean="0">
                          <a:latin typeface="+mj-lt"/>
                        </a:rPr>
                        <a:t>/</a:t>
                      </a:r>
                      <a:r>
                        <a:rPr lang="en-US" sz="2400" dirty="0" err="1" smtClean="0">
                          <a:latin typeface="+mj-lt"/>
                        </a:rPr>
                        <a:t>api</a:t>
                      </a:r>
                      <a:r>
                        <a:rPr lang="en-US" sz="2400" dirty="0" smtClean="0">
                          <a:latin typeface="+mj-lt"/>
                        </a:rPr>
                        <a:t>/art</a:t>
                      </a:r>
                    </a:p>
                    <a:p>
                      <a:pPr marL="0" indent="0">
                        <a:lnSpc>
                          <a:spcPct val="100000"/>
                        </a:lnSpc>
                        <a:spcBef>
                          <a:spcPts val="800"/>
                        </a:spcBef>
                        <a:buNone/>
                      </a:pPr>
                      <a:r>
                        <a:rPr lang="en-US" sz="2400" dirty="0" smtClean="0">
                          <a:latin typeface="+mj-lt"/>
                        </a:rPr>
                        <a:t>...</a:t>
                      </a:r>
                    </a:p>
                    <a:p>
                      <a:endParaRPr lang="en-US" sz="2400" dirty="0">
                        <a:latin typeface="+mj-lt"/>
                      </a:endParaRPr>
                    </a:p>
                  </a:txBody>
                  <a:tcPr/>
                </a:tc>
                <a:tc>
                  <a:txBody>
                    <a:bodyPr/>
                    <a:lstStyle/>
                    <a:p>
                      <a:r>
                        <a:rPr lang="en-US" sz="2400" dirty="0" smtClean="0">
                          <a:latin typeface="+mj-lt"/>
                        </a:rPr>
                        <a:t>/</a:t>
                      </a:r>
                      <a:r>
                        <a:rPr lang="en-US" sz="2400" dirty="0" err="1" smtClean="0">
                          <a:latin typeface="+mj-lt"/>
                        </a:rPr>
                        <a:t>api</a:t>
                      </a:r>
                      <a:r>
                        <a:rPr lang="en-US" sz="2400" dirty="0" smtClean="0">
                          <a:latin typeface="+mj-lt"/>
                        </a:rPr>
                        <a:t>/[id]</a:t>
                      </a:r>
                    </a:p>
                    <a:p>
                      <a:r>
                        <a:rPr lang="en-US" sz="2400" dirty="0" smtClean="0">
                          <a:latin typeface="+mj-lt"/>
                        </a:rPr>
                        <a:t>/</a:t>
                      </a:r>
                      <a:r>
                        <a:rPr lang="en-US" sz="2400" dirty="0" err="1" smtClean="0">
                          <a:latin typeface="+mj-lt"/>
                        </a:rPr>
                        <a:t>api</a:t>
                      </a:r>
                      <a:r>
                        <a:rPr lang="en-US" sz="2400" dirty="0" smtClean="0">
                          <a:latin typeface="+mj-lt"/>
                        </a:rPr>
                        <a:t>/[</a:t>
                      </a:r>
                      <a:r>
                        <a:rPr lang="en-US" sz="2400" dirty="0" err="1" smtClean="0">
                          <a:latin typeface="+mj-lt"/>
                        </a:rPr>
                        <a:t>scriptid</a:t>
                      </a:r>
                      <a:r>
                        <a:rPr lang="en-US" sz="2400" dirty="0" smtClean="0">
                          <a:latin typeface="+mj-lt"/>
                        </a:rPr>
                        <a:t>]/text</a:t>
                      </a:r>
                    </a:p>
                    <a:p>
                      <a:r>
                        <a:rPr lang="en-US" sz="2400" dirty="0" smtClean="0">
                          <a:latin typeface="+mj-lt"/>
                        </a:rPr>
                        <a:t>/</a:t>
                      </a:r>
                      <a:r>
                        <a:rPr lang="en-US" sz="2400" dirty="0" err="1" smtClean="0">
                          <a:latin typeface="+mj-lt"/>
                        </a:rPr>
                        <a:t>api</a:t>
                      </a:r>
                      <a:r>
                        <a:rPr lang="en-US" sz="2400" dirty="0" smtClean="0">
                          <a:latin typeface="+mj-lt"/>
                        </a:rPr>
                        <a:t>/[</a:t>
                      </a:r>
                      <a:r>
                        <a:rPr lang="en-US" sz="2400" dirty="0" err="1" smtClean="0">
                          <a:latin typeface="+mj-lt"/>
                        </a:rPr>
                        <a:t>scriptid</a:t>
                      </a:r>
                      <a:r>
                        <a:rPr lang="en-US" sz="2400" dirty="0" smtClean="0">
                          <a:latin typeface="+mj-lt"/>
                        </a:rPr>
                        <a:t>]/</a:t>
                      </a:r>
                      <a:r>
                        <a:rPr lang="en-US" sz="2400" dirty="0" err="1" smtClean="0">
                          <a:latin typeface="+mj-lt"/>
                        </a:rPr>
                        <a:t>ast</a:t>
                      </a:r>
                      <a:endParaRPr lang="en-US" sz="2400" dirty="0" smtClean="0">
                        <a:latin typeface="+mj-lt"/>
                      </a:endParaRPr>
                    </a:p>
                    <a:p>
                      <a:r>
                        <a:rPr lang="en-US" sz="2400" dirty="0" smtClean="0">
                          <a:latin typeface="+mj-lt"/>
                        </a:rPr>
                        <a:t>/</a:t>
                      </a:r>
                      <a:r>
                        <a:rPr lang="en-US" sz="2400" dirty="0" err="1" smtClean="0">
                          <a:latin typeface="+mj-lt"/>
                        </a:rPr>
                        <a:t>api</a:t>
                      </a:r>
                      <a:r>
                        <a:rPr lang="en-US" sz="2400" dirty="0" smtClean="0">
                          <a:latin typeface="+mj-lt"/>
                        </a:rPr>
                        <a:t>/[</a:t>
                      </a:r>
                      <a:r>
                        <a:rPr lang="en-US" sz="2400" dirty="0" err="1" smtClean="0">
                          <a:latin typeface="+mj-lt"/>
                        </a:rPr>
                        <a:t>scriptid</a:t>
                      </a:r>
                      <a:r>
                        <a:rPr lang="en-US" sz="2400" dirty="0" smtClean="0">
                          <a:latin typeface="+mj-lt"/>
                        </a:rPr>
                        <a:t>]/successors</a:t>
                      </a:r>
                    </a:p>
                    <a:p>
                      <a:r>
                        <a:rPr lang="en-US" sz="2400" dirty="0" smtClean="0">
                          <a:latin typeface="+mj-lt"/>
                        </a:rPr>
                        <a:t>/</a:t>
                      </a:r>
                      <a:r>
                        <a:rPr lang="en-US" sz="2400" dirty="0" err="1" smtClean="0">
                          <a:latin typeface="+mj-lt"/>
                        </a:rPr>
                        <a:t>api</a:t>
                      </a:r>
                      <a:r>
                        <a:rPr lang="en-US" sz="2400" dirty="0" smtClean="0">
                          <a:latin typeface="+mj-lt"/>
                        </a:rPr>
                        <a:t>/[</a:t>
                      </a:r>
                      <a:r>
                        <a:rPr lang="en-US" sz="2400" dirty="0" err="1" smtClean="0">
                          <a:latin typeface="+mj-lt"/>
                        </a:rPr>
                        <a:t>scriptid</a:t>
                      </a:r>
                      <a:r>
                        <a:rPr lang="en-US" sz="2400" dirty="0" smtClean="0">
                          <a:latin typeface="+mj-lt"/>
                        </a:rPr>
                        <a:t>]/base</a:t>
                      </a:r>
                    </a:p>
                    <a:p>
                      <a:r>
                        <a:rPr lang="en-US" sz="2400" dirty="0" smtClean="0">
                          <a:latin typeface="+mj-lt"/>
                        </a:rPr>
                        <a:t>/</a:t>
                      </a:r>
                      <a:r>
                        <a:rPr lang="en-US" sz="2400" dirty="0" err="1" smtClean="0">
                          <a:latin typeface="+mj-lt"/>
                        </a:rPr>
                        <a:t>api</a:t>
                      </a:r>
                      <a:r>
                        <a:rPr lang="en-US" sz="2400" dirty="0" smtClean="0">
                          <a:latin typeface="+mj-lt"/>
                        </a:rPr>
                        <a:t>/[</a:t>
                      </a:r>
                      <a:r>
                        <a:rPr lang="en-US" sz="2400" dirty="0" err="1" smtClean="0">
                          <a:latin typeface="+mj-lt"/>
                        </a:rPr>
                        <a:t>userid</a:t>
                      </a:r>
                      <a:r>
                        <a:rPr lang="en-US" sz="2400" dirty="0" smtClean="0">
                          <a:latin typeface="+mj-lt"/>
                        </a:rPr>
                        <a:t>]/scripts</a:t>
                      </a:r>
                    </a:p>
                    <a:p>
                      <a:r>
                        <a:rPr lang="en-US" sz="2400" dirty="0" smtClean="0">
                          <a:latin typeface="+mj-lt"/>
                        </a:rPr>
                        <a:t>/</a:t>
                      </a:r>
                      <a:r>
                        <a:rPr lang="en-US" sz="2400" dirty="0" err="1" smtClean="0">
                          <a:latin typeface="+mj-lt"/>
                        </a:rPr>
                        <a:t>api</a:t>
                      </a:r>
                      <a:r>
                        <a:rPr lang="en-US" sz="2400" dirty="0" smtClean="0">
                          <a:latin typeface="+mj-lt"/>
                        </a:rPr>
                        <a:t>/[</a:t>
                      </a:r>
                      <a:r>
                        <a:rPr lang="en-US" sz="2400" dirty="0" err="1" smtClean="0">
                          <a:latin typeface="+mj-lt"/>
                        </a:rPr>
                        <a:t>scriptid</a:t>
                      </a:r>
                      <a:r>
                        <a:rPr lang="en-US" sz="2400" dirty="0" smtClean="0">
                          <a:latin typeface="+mj-lt"/>
                        </a:rPr>
                        <a:t>]/comments</a:t>
                      </a:r>
                    </a:p>
                    <a:p>
                      <a:r>
                        <a:rPr lang="en-US" sz="2400" dirty="0" smtClean="0">
                          <a:latin typeface="+mj-lt"/>
                        </a:rPr>
                        <a:t>/</a:t>
                      </a:r>
                      <a:r>
                        <a:rPr lang="en-US" sz="2400" dirty="0" err="1" smtClean="0">
                          <a:latin typeface="+mj-lt"/>
                        </a:rPr>
                        <a:t>api</a:t>
                      </a:r>
                      <a:r>
                        <a:rPr lang="en-US" sz="2400" dirty="0" smtClean="0">
                          <a:latin typeface="+mj-lt"/>
                        </a:rPr>
                        <a:t>/[</a:t>
                      </a:r>
                      <a:r>
                        <a:rPr lang="en-US" sz="2400" dirty="0" err="1" smtClean="0">
                          <a:latin typeface="+mj-lt"/>
                        </a:rPr>
                        <a:t>scriptid</a:t>
                      </a:r>
                      <a:r>
                        <a:rPr lang="en-US" sz="2400" dirty="0" smtClean="0">
                          <a:latin typeface="+mj-lt"/>
                        </a:rPr>
                        <a:t>]/screenshots </a:t>
                      </a:r>
                    </a:p>
                    <a:p>
                      <a:r>
                        <a:rPr lang="en-US" sz="2400" dirty="0" smtClean="0">
                          <a:latin typeface="+mj-lt"/>
                        </a:rPr>
                        <a:t>/</a:t>
                      </a:r>
                      <a:r>
                        <a:rPr lang="en-US" sz="2400" dirty="0" err="1" smtClean="0">
                          <a:latin typeface="+mj-lt"/>
                        </a:rPr>
                        <a:t>api</a:t>
                      </a:r>
                      <a:r>
                        <a:rPr lang="en-US" sz="2400" dirty="0" smtClean="0">
                          <a:latin typeface="+mj-lt"/>
                        </a:rPr>
                        <a:t>/[</a:t>
                      </a:r>
                      <a:r>
                        <a:rPr lang="en-US" sz="2400" dirty="0" err="1" smtClean="0">
                          <a:latin typeface="+mj-lt"/>
                        </a:rPr>
                        <a:t>scriptid</a:t>
                      </a:r>
                      <a:r>
                        <a:rPr lang="en-US" sz="2400" dirty="0" smtClean="0">
                          <a:latin typeface="+mj-lt"/>
                        </a:rPr>
                        <a:t>]/reviews </a:t>
                      </a:r>
                    </a:p>
                    <a:p>
                      <a:r>
                        <a:rPr lang="en-US" sz="2400" dirty="0" smtClean="0">
                          <a:latin typeface="+mj-lt"/>
                        </a:rPr>
                        <a:t>/</a:t>
                      </a:r>
                      <a:r>
                        <a:rPr lang="en-US" sz="2400" dirty="0" err="1" smtClean="0">
                          <a:latin typeface="+mj-lt"/>
                        </a:rPr>
                        <a:t>api</a:t>
                      </a:r>
                      <a:r>
                        <a:rPr lang="en-US" sz="2400" dirty="0" smtClean="0">
                          <a:latin typeface="+mj-lt"/>
                        </a:rPr>
                        <a:t>/[</a:t>
                      </a:r>
                      <a:r>
                        <a:rPr lang="en-US" sz="2400" dirty="0" err="1" smtClean="0">
                          <a:latin typeface="+mj-lt"/>
                        </a:rPr>
                        <a:t>userid</a:t>
                      </a:r>
                      <a:r>
                        <a:rPr lang="en-US" sz="2400" dirty="0" smtClean="0">
                          <a:latin typeface="+mj-lt"/>
                        </a:rPr>
                        <a:t>]/picture</a:t>
                      </a:r>
                    </a:p>
                    <a:p>
                      <a:r>
                        <a:rPr lang="en-US" sz="2400" dirty="0" smtClean="0">
                          <a:latin typeface="+mj-lt"/>
                        </a:rPr>
                        <a:t>…</a:t>
                      </a:r>
                    </a:p>
                  </a:txBody>
                  <a:tcPr/>
                </a:tc>
              </a:tr>
            </a:tbl>
          </a:graphicData>
        </a:graphic>
      </p:graphicFrame>
      <p:sp>
        <p:nvSpPr>
          <p:cNvPr id="6" name="TextBox 5"/>
          <p:cNvSpPr txBox="1"/>
          <p:nvPr/>
        </p:nvSpPr>
        <p:spPr>
          <a:xfrm>
            <a:off x="7144639" y="6078873"/>
            <a:ext cx="4929939" cy="369332"/>
          </a:xfrm>
          <a:prstGeom prst="rect">
            <a:avLst/>
          </a:prstGeom>
          <a:solidFill>
            <a:schemeClr val="bg1"/>
          </a:solidFill>
          <a:effectLst>
            <a:glow rad="127000">
              <a:schemeClr val="bg1">
                <a:alpha val="40000"/>
              </a:schemeClr>
            </a:glow>
          </a:effectLst>
        </p:spPr>
        <p:txBody>
          <a:bodyPr wrap="none" lIns="0" tIns="0" rIns="0" bIns="0">
            <a:spAutoFit/>
          </a:bodyPr>
          <a:lstStyle/>
          <a:p>
            <a:pPr defTabSz="914363" fontAlgn="auto">
              <a:spcBef>
                <a:spcPts val="0"/>
              </a:spcBef>
              <a:spcAft>
                <a:spcPts val="0"/>
              </a:spcAft>
              <a:defRPr/>
            </a:pPr>
            <a:r>
              <a:rPr lang="en-US" sz="2400" spc="-70" dirty="0">
                <a:gradFill>
                  <a:gsLst>
                    <a:gs pos="2917">
                      <a:srgbClr val="000000"/>
                    </a:gs>
                    <a:gs pos="30000">
                      <a:srgbClr val="000000"/>
                    </a:gs>
                  </a:gsLst>
                  <a:lin ang="5400000" scaled="0"/>
                </a:gradFill>
                <a:latin typeface="+mn-lt"/>
                <a:hlinkClick r:id="rId4"/>
              </a:rPr>
              <a:t>touchdevelop.com/help/</a:t>
            </a:r>
            <a:r>
              <a:rPr lang="en-US" sz="2400" spc="-70" dirty="0" err="1">
                <a:gradFill>
                  <a:gsLst>
                    <a:gs pos="2917">
                      <a:srgbClr val="000000"/>
                    </a:gs>
                    <a:gs pos="30000">
                      <a:srgbClr val="000000"/>
                    </a:gs>
                  </a:gsLst>
                  <a:lin ang="5400000" scaled="0"/>
                </a:gradFill>
                <a:latin typeface="+mn-lt"/>
                <a:hlinkClick r:id="rId4"/>
              </a:rPr>
              <a:t>cloudservices</a:t>
            </a:r>
            <a:endParaRPr lang="en-US" sz="2400" spc="-70" dirty="0">
              <a:gradFill>
                <a:gsLst>
                  <a:gs pos="2917">
                    <a:srgbClr val="000000"/>
                  </a:gs>
                  <a:gs pos="30000">
                    <a:srgbClr val="000000"/>
                  </a:gs>
                </a:gsLst>
                <a:lin ang="5400000" scaled="0"/>
              </a:gradFill>
              <a:latin typeface="+mn-lt"/>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earch_Faculty_Summit_16x9_Template">
  <a:themeElements>
    <a:clrScheme name="Custom 3">
      <a:dk1>
        <a:srgbClr val="000000"/>
      </a:dk1>
      <a:lt1>
        <a:srgbClr val="FFFFFF"/>
      </a:lt1>
      <a:dk2>
        <a:srgbClr val="00BCF2"/>
      </a:dk2>
      <a:lt2>
        <a:srgbClr val="ECF1F4"/>
      </a:lt2>
      <a:accent1>
        <a:srgbClr val="00BCF2"/>
      </a:accent1>
      <a:accent2>
        <a:srgbClr val="59CB12"/>
      </a:accent2>
      <a:accent3>
        <a:srgbClr val="68217A"/>
      </a:accent3>
      <a:accent4>
        <a:srgbClr val="BAD80A"/>
      </a:accent4>
      <a:accent5>
        <a:srgbClr val="00188F"/>
      </a:accent5>
      <a:accent6>
        <a:srgbClr val="FFB900"/>
      </a:accent6>
      <a:hlink>
        <a:srgbClr val="000000"/>
      </a:hlink>
      <a:folHlink>
        <a:srgbClr val="0000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1_Research_Faculty_Summit_16x9_Template">
  <a:themeElements>
    <a:clrScheme name="Custom 3">
      <a:dk1>
        <a:srgbClr val="000000"/>
      </a:dk1>
      <a:lt1>
        <a:srgbClr val="FFFFFF"/>
      </a:lt1>
      <a:dk2>
        <a:srgbClr val="00BCF2"/>
      </a:dk2>
      <a:lt2>
        <a:srgbClr val="ECF1F4"/>
      </a:lt2>
      <a:accent1>
        <a:srgbClr val="00BCF2"/>
      </a:accent1>
      <a:accent2>
        <a:srgbClr val="59CB12"/>
      </a:accent2>
      <a:accent3>
        <a:srgbClr val="68217A"/>
      </a:accent3>
      <a:accent4>
        <a:srgbClr val="BAD80A"/>
      </a:accent4>
      <a:accent5>
        <a:srgbClr val="00188F"/>
      </a:accent5>
      <a:accent6>
        <a:srgbClr val="FFB900"/>
      </a:accent6>
      <a:hlink>
        <a:srgbClr val="000000"/>
      </a:hlink>
      <a:folHlink>
        <a:srgbClr val="0000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2_Research_Faculty_Summit_16x9_Template">
  <a:themeElements>
    <a:clrScheme name="Custom 3">
      <a:dk1>
        <a:srgbClr val="000000"/>
      </a:dk1>
      <a:lt1>
        <a:srgbClr val="FFFFFF"/>
      </a:lt1>
      <a:dk2>
        <a:srgbClr val="00BCF2"/>
      </a:dk2>
      <a:lt2>
        <a:srgbClr val="ECF1F4"/>
      </a:lt2>
      <a:accent1>
        <a:srgbClr val="00BCF2"/>
      </a:accent1>
      <a:accent2>
        <a:srgbClr val="59CB12"/>
      </a:accent2>
      <a:accent3>
        <a:srgbClr val="68217A"/>
      </a:accent3>
      <a:accent4>
        <a:srgbClr val="BAD80A"/>
      </a:accent4>
      <a:accent5>
        <a:srgbClr val="00188F"/>
      </a:accent5>
      <a:accent6>
        <a:srgbClr val="FFB900"/>
      </a:accent6>
      <a:hlink>
        <a:srgbClr val="000000"/>
      </a:hlink>
      <a:folHlink>
        <a:srgbClr val="0000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5.xml><?xml version="1.0" encoding="utf-8"?>
<a:theme xmlns:a="http://schemas.openxmlformats.org/drawingml/2006/main" name="3_Research_Faculty_Summit_16x9_Template">
  <a:themeElements>
    <a:clrScheme name="Custom 3">
      <a:dk1>
        <a:srgbClr val="000000"/>
      </a:dk1>
      <a:lt1>
        <a:srgbClr val="FFFFFF"/>
      </a:lt1>
      <a:dk2>
        <a:srgbClr val="00BCF2"/>
      </a:dk2>
      <a:lt2>
        <a:srgbClr val="ECF1F4"/>
      </a:lt2>
      <a:accent1>
        <a:srgbClr val="00BCF2"/>
      </a:accent1>
      <a:accent2>
        <a:srgbClr val="59CB12"/>
      </a:accent2>
      <a:accent3>
        <a:srgbClr val="68217A"/>
      </a:accent3>
      <a:accent4>
        <a:srgbClr val="BAD80A"/>
      </a:accent4>
      <a:accent5>
        <a:srgbClr val="00188F"/>
      </a:accent5>
      <a:accent6>
        <a:srgbClr val="FFB900"/>
      </a:accent6>
      <a:hlink>
        <a:srgbClr val="000000"/>
      </a:hlink>
      <a:folHlink>
        <a:srgbClr val="0000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6.xml><?xml version="1.0" encoding="utf-8"?>
<a:theme xmlns:a="http://schemas.openxmlformats.org/drawingml/2006/main" name="4_Research_Faculty_Summit_16x9_Template">
  <a:themeElements>
    <a:clrScheme name="Custom 3">
      <a:dk1>
        <a:srgbClr val="000000"/>
      </a:dk1>
      <a:lt1>
        <a:srgbClr val="FFFFFF"/>
      </a:lt1>
      <a:dk2>
        <a:srgbClr val="00BCF2"/>
      </a:dk2>
      <a:lt2>
        <a:srgbClr val="ECF1F4"/>
      </a:lt2>
      <a:accent1>
        <a:srgbClr val="00BCF2"/>
      </a:accent1>
      <a:accent2>
        <a:srgbClr val="59CB12"/>
      </a:accent2>
      <a:accent3>
        <a:srgbClr val="68217A"/>
      </a:accent3>
      <a:accent4>
        <a:srgbClr val="BAD80A"/>
      </a:accent4>
      <a:accent5>
        <a:srgbClr val="00188F"/>
      </a:accent5>
      <a:accent6>
        <a:srgbClr val="FFB900"/>
      </a:accent6>
      <a:hlink>
        <a:srgbClr val="000000"/>
      </a:hlink>
      <a:folHlink>
        <a:srgbClr val="0000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3923</TotalTime>
  <Words>617</Words>
  <Application>Microsoft Office PowerPoint</Application>
  <PresentationFormat>Custom</PresentationFormat>
  <Paragraphs>188</Paragraphs>
  <Slides>35</Slides>
  <Notes>10</Notes>
  <HiddenSlides>0</HiddenSlides>
  <MMClips>0</MMClips>
  <ScaleCrop>false</ScaleCrop>
  <HeadingPairs>
    <vt:vector size="6" baseType="variant">
      <vt:variant>
        <vt:lpstr>Fonts Used</vt:lpstr>
      </vt:variant>
      <vt:variant>
        <vt:i4>8</vt:i4>
      </vt:variant>
      <vt:variant>
        <vt:lpstr>Design Template</vt:lpstr>
      </vt:variant>
      <vt:variant>
        <vt:i4>33</vt:i4>
      </vt:variant>
      <vt:variant>
        <vt:lpstr>Slide Titles</vt:lpstr>
      </vt:variant>
      <vt:variant>
        <vt:i4>35</vt:i4>
      </vt:variant>
    </vt:vector>
  </HeadingPairs>
  <TitlesOfParts>
    <vt:vector size="76" baseType="lpstr">
      <vt:lpstr>Calibri</vt:lpstr>
      <vt:lpstr>Arial</vt:lpstr>
      <vt:lpstr>Calibri Light</vt:lpstr>
      <vt:lpstr>Segoe UI Light</vt:lpstr>
      <vt:lpstr>Segoe UI</vt:lpstr>
      <vt:lpstr>Wingdings</vt:lpstr>
      <vt:lpstr>Consolas</vt:lpstr>
      <vt:lpstr>Segoe UI Semibold</vt:lpstr>
      <vt:lpstr>Office Theme</vt:lpstr>
      <vt:lpstr>Research_Faculty_Summit_16x9_Template</vt:lpstr>
      <vt:lpstr>1_Research_Faculty_Summit_16x9_Template</vt:lpstr>
      <vt:lpstr>2_Research_Faculty_Summit_16x9_Template</vt:lpstr>
      <vt:lpstr>3_Research_Faculty_Summit_16x9_Template</vt:lpstr>
      <vt:lpstr>4_Research_Faculty_Summit_16x9_Template</vt:lpstr>
      <vt:lpstr>Research_Faculty_Summit_16x9_Template</vt:lpstr>
      <vt:lpstr>Research_Faculty_Summit_16x9_Template</vt:lpstr>
      <vt:lpstr>Research_Faculty_Summit_16x9_Template</vt:lpstr>
      <vt:lpstr>Research_Faculty_Summit_16x9_Template</vt:lpstr>
      <vt:lpstr>Research_Faculty_Summit_16x9_Template</vt:lpstr>
      <vt:lpstr>1_Research_Faculty_Summit_16x9_Template</vt:lpstr>
      <vt:lpstr>1_Research_Faculty_Summit_16x9_Template</vt:lpstr>
      <vt:lpstr>1_Research_Faculty_Summit_16x9_Template</vt:lpstr>
      <vt:lpstr>1_Research_Faculty_Summit_16x9_Template</vt:lpstr>
      <vt:lpstr>1_Research_Faculty_Summit_16x9_Template</vt:lpstr>
      <vt:lpstr>2_Research_Faculty_Summit_16x9_Template</vt:lpstr>
      <vt:lpstr>2_Research_Faculty_Summit_16x9_Template</vt:lpstr>
      <vt:lpstr>2_Research_Faculty_Summit_16x9_Template</vt:lpstr>
      <vt:lpstr>2_Research_Faculty_Summit_16x9_Template</vt:lpstr>
      <vt:lpstr>2_Research_Faculty_Summit_16x9_Template</vt:lpstr>
      <vt:lpstr>3_Research_Faculty_Summit_16x9_Template</vt:lpstr>
      <vt:lpstr>3_Research_Faculty_Summit_16x9_Template</vt:lpstr>
      <vt:lpstr>3_Research_Faculty_Summit_16x9_Template</vt:lpstr>
      <vt:lpstr>3_Research_Faculty_Summit_16x9_Template</vt:lpstr>
      <vt:lpstr>3_Research_Faculty_Summit_16x9_Template</vt:lpstr>
      <vt:lpstr>3_Research_Faculty_Summit_16x9_Template</vt:lpstr>
      <vt:lpstr>4_Research_Faculty_Summit_16x9_Template</vt:lpstr>
      <vt:lpstr>4_Research_Faculty_Summit_16x9_Template</vt:lpstr>
      <vt:lpstr>4_Research_Faculty_Summit_16x9_Template</vt:lpstr>
      <vt:lpstr>4_Research_Faculty_Summit_16x9_Template</vt:lpstr>
      <vt:lpstr>4_Research_Faculty_Summit_16x9_Template</vt:lpstr>
      <vt:lpstr>4_Research_Faculty_Summit_16x9_Template</vt:lpstr>
      <vt:lpstr>TouchDevelop: Productive Scripting on and for Mobile Devices and Web Services</vt:lpstr>
      <vt:lpstr>Paradigm shift:  from single computer to many mobile devices + (cloud) clusters </vt:lpstr>
      <vt:lpstr>Mobile+cloud app: a distributed system</vt:lpstr>
      <vt:lpstr>TouchDevelop is a mobile + cloud app…</vt:lpstr>
      <vt:lpstr>Slide 5</vt:lpstr>
      <vt:lpstr>Slide 6</vt:lpstr>
      <vt:lpstr>Slide 7</vt:lpstr>
      <vt:lpstr>Programming: a social activity, supported by the cloud</vt:lpstr>
      <vt:lpstr>opportunity: data mining</vt:lpstr>
      <vt:lpstr>Cloud-based software engineering: connecting the dots</vt:lpstr>
      <vt:lpstr>Slide 11</vt:lpstr>
      <vt:lpstr>Slide 12</vt:lpstr>
      <vt:lpstr>Integrated Development Environment (IDE)</vt:lpstr>
      <vt:lpstr>TouchDevelop works cross-platform</vt:lpstr>
      <vt:lpstr>touchdevelop + education</vt:lpstr>
      <vt:lpstr>CS Education Week - Hour of Code (Dec 2013)</vt:lpstr>
      <vt:lpstr>Slide 17</vt:lpstr>
      <vt:lpstr>Slide 18</vt:lpstr>
      <vt:lpstr>abstract syntax</vt:lpstr>
      <vt:lpstr>Design considerations</vt:lpstr>
      <vt:lpstr>Language abstractions</vt:lpstr>
      <vt:lpstr>Slide 22</vt:lpstr>
      <vt:lpstr>Language abstractions</vt:lpstr>
      <vt:lpstr>TouchDevelop and cloud types</vt:lpstr>
      <vt:lpstr>Programming a distributed application </vt:lpstr>
      <vt:lpstr>Cloud types</vt:lpstr>
      <vt:lpstr>Composable Cloud Types</vt:lpstr>
      <vt:lpstr>Slide 28</vt:lpstr>
      <vt:lpstr>Slide 29</vt:lpstr>
      <vt:lpstr>User-defined libraries</vt:lpstr>
      <vt:lpstr>Slide 31</vt:lpstr>
      <vt:lpstr>The Meta-level Test</vt:lpstr>
      <vt:lpstr>Slide 33</vt:lpstr>
      <vt:lpstr>Slide 34</vt:lpstr>
      <vt:lpstr>Read more about 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Mobile + Cloud</dc:title>
  <dc:creator>Tom Ball (MSR)</dc:creator>
  <cp:lastModifiedBy> </cp:lastModifiedBy>
  <cp:revision>103</cp:revision>
  <dcterms:created xsi:type="dcterms:W3CDTF">2014-03-03T16:25:21Z</dcterms:created>
  <dcterms:modified xsi:type="dcterms:W3CDTF">2014-03-10T20:12:45Z</dcterms:modified>
</cp:coreProperties>
</file>