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3" r:id="rId5"/>
    <p:sldId id="264" r:id="rId6"/>
    <p:sldId id="262" r:id="rId7"/>
    <p:sldId id="260" r:id="rId8"/>
    <p:sldId id="261" r:id="rId9"/>
    <p:sldId id="258" r:id="rId10"/>
    <p:sldId id="267" r:id="rId11"/>
    <p:sldId id="265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7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F6E03-23F9-4341-A2C1-61F273068CA2}" type="datetimeFigureOut">
              <a:rPr lang="en-US"/>
              <a:pPr>
                <a:defRPr/>
              </a:pPr>
              <a:t>5/12/2011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BDEE6-84BD-4BC4-AB53-5C836CFE4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21F79-F76D-4EDA-898B-88CE9A4F13D8}" type="datetimeFigureOut">
              <a:rPr lang="en-US"/>
              <a:pPr>
                <a:defRPr/>
              </a:pPr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FD6E8-BB41-4616-820D-9F52D0D5B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A0981-323F-4ADA-8422-0589195F2A9D}" type="datetimeFigureOut">
              <a:rPr lang="en-US"/>
              <a:pPr>
                <a:defRPr/>
              </a:pPr>
              <a:t>5/12/2011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6A09A-CA39-4172-A03F-6302CA106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1DFEF-0C11-440E-9F31-34FAEFE15C6F}" type="datetimeFigureOut">
              <a:rPr lang="en-US"/>
              <a:pPr>
                <a:defRPr/>
              </a:pPr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B755D-A7F4-4CAB-9E2D-5E7C61E48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F985E-1470-4844-B52D-B118C84E1520}" type="datetimeFigureOut">
              <a:rPr lang="en-US"/>
              <a:pPr>
                <a:defRPr/>
              </a:pPr>
              <a:t>5/12/2011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CA431-C96C-4913-989E-BC0E23BA6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7D0DF-B93E-4901-BD55-F2DC64BD9E74}" type="datetimeFigureOut">
              <a:rPr lang="en-US"/>
              <a:pPr>
                <a:defRPr/>
              </a:pPr>
              <a:t>5/12/2011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29CB-C627-4CB2-969C-FE9A11C17E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24A4A-E64D-49D2-B25F-714A57E09617}" type="datetimeFigureOut">
              <a:rPr lang="en-US"/>
              <a:pPr>
                <a:defRPr/>
              </a:pPr>
              <a:t>5/12/2011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AC715-D2B4-4DF5-B8CC-CECCC8C7F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22208-C745-40D5-B6D7-D58BC634E390}" type="datetimeFigureOut">
              <a:rPr lang="en-US"/>
              <a:pPr>
                <a:defRPr/>
              </a:pPr>
              <a:t>5/12/2011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73E7D-AF61-4E3D-9947-F71B733FC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78EF8-902F-4EC0-9D83-D9C5A08AD062}" type="datetimeFigureOut">
              <a:rPr lang="en-US"/>
              <a:pPr>
                <a:defRPr/>
              </a:pPr>
              <a:t>5/12/2011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0114A-B13E-40DA-8B3B-0F594BBEE5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0AA8C-D33B-4C8D-A811-B1B8BD282047}" type="datetimeFigureOut">
              <a:rPr lang="en-US"/>
              <a:pPr>
                <a:defRPr/>
              </a:pPr>
              <a:t>5/12/2011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6B8A0-26FE-45BC-956B-192505493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169D0-0A4E-483D-99AA-88493DF837A1}" type="datetimeFigureOut">
              <a:rPr lang="en-US"/>
              <a:pPr>
                <a:defRPr/>
              </a:pPr>
              <a:t>5/12/2011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A9F3D-42AC-4009-B42A-698B83B84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C4078E-07B9-4A0B-91BE-A8309E8C7EE6}" type="datetimeFigureOut">
              <a:rPr lang="en-US"/>
              <a:pPr>
                <a:defRPr/>
              </a:pPr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04A19E8-31B4-45C4-BFA3-60C43025D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10" Type="http://schemas.openxmlformats.org/officeDocument/2006/relationships/image" Target="../media/image18.png"/><Relationship Id="rId4" Type="http://schemas.openxmlformats.org/officeDocument/2006/relationships/image" Target="../media/image12.gif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1447800"/>
            <a:ext cx="8610600" cy="2971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AVL 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ALGORITHM VISUALIZATION LANGUAGE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228600" y="5380038"/>
            <a:ext cx="56388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Comic Sans MS" pitchFamily="66" charset="0"/>
              </a:rPr>
              <a:t>Aditya Pipersenia (Project Manager)</a:t>
            </a:r>
          </a:p>
          <a:p>
            <a:r>
              <a:rPr lang="en-US" b="1">
                <a:solidFill>
                  <a:schemeClr val="bg1"/>
                </a:solidFill>
                <a:latin typeface="Comic Sans MS" pitchFamily="66" charset="0"/>
              </a:rPr>
              <a:t>Deepak Sebastian (Language Guru)</a:t>
            </a:r>
          </a:p>
          <a:p>
            <a:r>
              <a:rPr lang="en-US" b="1">
                <a:solidFill>
                  <a:schemeClr val="bg1"/>
                </a:solidFill>
                <a:latin typeface="Comic Sans MS" pitchFamily="66" charset="0"/>
              </a:rPr>
              <a:t>Krishnan Rajeswar (System Integrator)</a:t>
            </a:r>
          </a:p>
          <a:p>
            <a:r>
              <a:rPr lang="en-US" b="1">
                <a:solidFill>
                  <a:schemeClr val="bg1"/>
                </a:solidFill>
                <a:latin typeface="Comic Sans MS" pitchFamily="66" charset="0"/>
              </a:rPr>
              <a:t>Raymond Barker (System Architect)</a:t>
            </a:r>
          </a:p>
          <a:p>
            <a:r>
              <a:rPr lang="en-US" b="1">
                <a:solidFill>
                  <a:schemeClr val="bg1"/>
                </a:solidFill>
                <a:latin typeface="Comic Sans MS" pitchFamily="66" charset="0"/>
              </a:rPr>
              <a:t>Rohit Ramesh (Test &amp; Verification)</a:t>
            </a:r>
          </a:p>
        </p:txBody>
      </p:sp>
      <p:pic>
        <p:nvPicPr>
          <p:cNvPr id="13316" name="Picture 4" descr="http://www.jvrb.org/archiv/2432/figure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3810000"/>
            <a:ext cx="38100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Test Strategy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  <a:cs typeface="Times New Roman" pitchFamily="18" charset="0"/>
              </a:rPr>
              <a:t>Test suites written to check for corner cases.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solidFill>
                <a:schemeClr val="bg2">
                  <a:lumMod val="75000"/>
                </a:schemeClr>
              </a:solidFill>
              <a:cs typeface="Times New Roman" pitchFamily="18" charset="0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  <a:cs typeface="Times New Roman" pitchFamily="18" charset="0"/>
              </a:rPr>
              <a:t>Unit Testing by each team member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  <a:cs typeface="Times New Roman" pitchFamily="18" charset="0"/>
              </a:rPr>
              <a:t>Semantic Testing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  <a:cs typeface="Times New Roman" pitchFamily="18" charset="0"/>
              </a:rPr>
              <a:t>Functional Testing on  grammar and GUI 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  <a:cs typeface="Times New Roman" pitchFamily="18" charset="0"/>
              </a:rPr>
              <a:t>Integration Testing 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>
              <a:solidFill>
                <a:schemeClr val="bg2">
                  <a:lumMod val="75000"/>
                </a:schemeClr>
              </a:solidFill>
              <a:cs typeface="Times New Roman" pitchFamily="18" charset="0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>
              <a:solidFill>
                <a:schemeClr val="bg2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Conclusions	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b="1" dirty="0" smtClean="0">
                <a:solidFill>
                  <a:schemeClr val="accent1">
                    <a:satMod val="150000"/>
                  </a:schemeClr>
                </a:solidFill>
                <a:ea typeface="+mj-ea"/>
                <a:cs typeface="Aparajita" pitchFamily="34" charset="0"/>
              </a:rPr>
              <a:t>Lessons Learned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800" b="1" dirty="0" smtClean="0">
                <a:solidFill>
                  <a:schemeClr val="accent1">
                    <a:satMod val="150000"/>
                  </a:schemeClr>
                </a:solidFill>
                <a:ea typeface="+mj-ea"/>
                <a:cs typeface="Aparajita" pitchFamily="34" charset="0"/>
              </a:rPr>
              <a:t>Implementation specifics should be discussed during design phase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800" b="1" dirty="0" smtClean="0">
                <a:solidFill>
                  <a:schemeClr val="accent1">
                    <a:satMod val="150000"/>
                  </a:schemeClr>
                </a:solidFill>
                <a:ea typeface="+mj-ea"/>
                <a:cs typeface="Aparajita" pitchFamily="34" charset="0"/>
              </a:rPr>
              <a:t>Implementing C like grammar very difficult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800" b="1" dirty="0" smtClean="0">
                <a:solidFill>
                  <a:schemeClr val="accent1">
                    <a:satMod val="150000"/>
                  </a:schemeClr>
                </a:solidFill>
                <a:ea typeface="+mj-ea"/>
                <a:cs typeface="Aparajita" pitchFamily="34" charset="0"/>
              </a:rPr>
              <a:t>Team  management skills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2800" b="1" dirty="0" smtClean="0">
              <a:solidFill>
                <a:schemeClr val="accent1">
                  <a:satMod val="150000"/>
                </a:schemeClr>
              </a:solidFill>
              <a:ea typeface="+mj-ea"/>
              <a:cs typeface="Aparajita" pitchFamily="34" charset="0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2800" b="1" dirty="0" smtClean="0">
              <a:solidFill>
                <a:schemeClr val="accent1">
                  <a:satMod val="150000"/>
                </a:schemeClr>
              </a:solidFill>
              <a:ea typeface="+mj-ea"/>
              <a:cs typeface="Aparajit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Future Work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b="1" dirty="0" smtClean="0">
              <a:solidFill>
                <a:schemeClr val="accent1">
                  <a:satMod val="150000"/>
                </a:schemeClr>
              </a:solidFill>
              <a:ea typeface="+mj-ea"/>
              <a:cs typeface="Aparajita" pitchFamily="34" charset="0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800" b="1" dirty="0" smtClean="0">
                <a:solidFill>
                  <a:schemeClr val="accent1">
                    <a:satMod val="150000"/>
                  </a:schemeClr>
                </a:solidFill>
                <a:ea typeface="+mj-ea"/>
                <a:cs typeface="Aparajita" pitchFamily="34" charset="0"/>
              </a:rPr>
              <a:t>Extend to support Data Structures like Binary Trees, Heaps, Linked List etc.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800" b="1" dirty="0" smtClean="0">
                <a:solidFill>
                  <a:schemeClr val="accent1">
                    <a:satMod val="150000"/>
                  </a:schemeClr>
                </a:solidFill>
                <a:ea typeface="+mj-ea"/>
                <a:cs typeface="Aparajita" pitchFamily="34" charset="0"/>
              </a:rPr>
              <a:t>Add Functionality more to GUI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ea typeface="+mj-ea"/>
                <a:cs typeface="+mj-cs"/>
              </a:rPr>
              <a:t>Why AVL ?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ea typeface="+mj-ea"/>
                <a:cs typeface="+mj-cs"/>
              </a:rPr>
              <a:t>AVL – Programming Language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ea typeface="+mj-ea"/>
                <a:cs typeface="+mj-cs"/>
              </a:rPr>
              <a:t>Language Features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ea typeface="+mj-ea"/>
                <a:cs typeface="+mj-cs"/>
              </a:rPr>
              <a:t>System Architecture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ea typeface="+mj-ea"/>
                <a:cs typeface="+mj-cs"/>
              </a:rPr>
              <a:t>GUI –  AVL in Action 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ea typeface="+mj-ea"/>
                <a:cs typeface="+mj-cs"/>
              </a:rPr>
              <a:t>Testing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  <a:ea typeface="+mj-ea"/>
                <a:cs typeface="+mj-cs"/>
              </a:rPr>
              <a:t>Conclusions 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OUTLINE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5257800"/>
          </a:xfrm>
        </p:spPr>
        <p:txBody>
          <a:bodyPr rtlCol="0">
            <a:normAutofit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Learning Algorithms – HARD ! 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Difficult to Visualize !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Solution?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15363" name="Picture 3" descr="GoogleAlgo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3200400"/>
            <a:ext cx="2895600" cy="347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Why AVL ?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5365" name="AutoShape 2" descr="data:image/jpg;base64,/9j/4AAQSkZJRgABAQAAAQABAAD/2wCEAAkGBhISERUUEBQVEBAUFBUUFBQWFA8VEBQUFBUVFxUUFBUXHCYeFxkjGRQUHy8gIycpLCwsFR4xNTAqNSYrLCkBCQoKDgwOFw8PFCkcHxwpKSkpKikpLCksKSkpKSksKSkpKSwpNSwpLCkpKSkpKSwpKSwsKSkpKSksLDMsKSksLP/AABEIAOEA4QMBIgACEQEDEQH/xAAcAAABBQEBAQAAAAAAAAAAAAAEAAIDBQYHAQj/xABHEAABAwIDAwkEBA0DBAMAAAABAAIDBBEFEiExQVEGEyJhcYGRobEHMsHRFCNCUhUkM2Jyc4KSorKz4fAWY8JTVKPxJTWT/8QAGwEAAwEBAQEBAAAAAAAAAAAAAAECAwQFBgf/xAAsEQEBAAIBAwIFBAEFAAAAAAAAAQIRAxIhMQQyBUFRcbEGocHwkSIkYWKB/9oADAMBAAIRAxEAPwDjdW67yTpc7tiMNRmYwgAEEtsBpcEEIatNiR1n1UuHx5muF7WIPkR8l7vyZCXuLhY2AvcAAABQSAt8R6hey1OTTafJKA5z09b7FJrSvtkN9eHbuVfENRm2b0bXm8enEIEbEoFhiI+qd2fEKlpGE3V5lzR2O9tvJVsdmuLeFvRE8GknaHDp3FgbW420uh6SMZC69je1uOg/ujs4sq0ksBuCLuuPBOELiF3AHQEpkjum7tPqgTOeKLqYi15O5zjp5p6BslNmDnXsGi/bcr2mprMc64uQ9tt99LWRToS2J53FoI9UyhYMoS2ZQMtFY+8HE232K8dKAOpEzsFlBZIkSaWG3Vs8LfNSBh7gLnsvZTU7AW6i+p+CYF0cQBJG+3qUQ7q2qGB+tuKbM65tsA81AUz6pw0sBbaCopps1tLFW89GCNnfvVbSx2lHUT5LSURfMbYAcAE9NabpyyBBUoaCe9XRPFU5Fye1VAc5oR1E4lgv1juCE+jneUVTzfZIAsNLbLDqRQISSSUhUYnRi2e51IvwF9qVBTgMzA+83Z1gozFI/qnW3WPgQhMPN4+xxHjYrTfYK6pb0lNhp6Xmn1BABuosOPT7iq+RLSU9HLxPgAnR0QISLCRcalvmCpYZwszeObZtuCAdH0yez0Vm91wTuQMvy+KID8o0QuIxEhthfb6X+CKvopYnnRPwGfylXFTTlxaBtsCeq4CDw93Ttuyn1V1Bo4/5pYJ5UzcrgyxGwW0PwQ1rnTRXQIsqqS2c22KYEM8Z4qNEvHoV5RxAkg8PkmDKQXzX2ZfiFLlAFgLbfNewxZb63uB6p5CRPaduvYg8WdYgtcbnaBcjturGmguddmmiOdSC25LegyLKx4337URQC+Zx23TsYowxwLdAb6dakpIS0WO291d8BZRt0HYn2SAXqzAep2BA2s7vR9SdiDa3pHq+KqBLzwslTtu6+4eZU7KMuHAeaTonMGhzAbj80GkSQ30pv3XeSSWg95wBjs2z1vsCjpoDYgNAB133uoJPscLkd+74q2pCEyU2KUeVt3A7RqNmu1Q0EI0cNoJHbwWrq4GviIO8G/wKymFnQ9o9E5dwLKR31Z67+hKaJw1tyvXDod59CquvkNgESBZYbV85mad2zsKZNHw/zVB4I60na0/BWUzdSizVNBGwnQbdvgpo26hR0rC54A001PUtPRYWy2weSVuiY6honB+ugsd44qzc3UAaW0v2BX2IYCAMzBYgbNxCo/tD9r4Jb2aZ8By+96KvLbOsduzzKtDsQdX7x4HXvsiBCVJhzOkf0fkiqKO7T238kXT0qLQCFOmuhKvmYaeCfFhTnXDW3PHcp6iUZky2J6rhSGuFlPivJSc9IEbNG6+qy1Q2SNxa+7XDcqmqEtVXB8mo6I0A334oyD3ggY2ZznO2+vA2srGmG0qqBaS9aF7lUANU7kOfiiqluxDtiJcAOKqBaQzC2igqZRZOjpm23+JQz4xm4gC+vaPmpMLn6j4JKw5s8fJJPZAhSdE5tm3r4pYe9x2bL6X29/giSbxdw9QhMIdp/nFP5BZVDHlpB0BadhOxVEdMG3sLeO5X73aN7bHsIKChZZxHaPBKUwjLlvUCD81X1VPcW3gq9kjt2KtrX5c3cU5SA4UwiVtxa4d6FXMg1Q2GPu2/+bSrBoB27UZXuYKnYWODto2HitPQ1YttVK1nS6hmP7oJVlhNIzKLjhexIPWpyCwrsSDWEuN7DRZQO1aet3nYq+xXCWEEtuC0EjUkEDaDfeqKWDQWOyxSx0BLnaKGtGg7T6J8cdzYnT+ynkZYDfqmCwu2XXf8gtBhlKCQqSn3d60GFTWIU5h0jDPZ8DGDK7K8i+UAG1+JO9B1mBiAlhtcb+IO9bXCcVZNCyQG2YajgRo4eN1iuUWN85M4sBcwdFpG/LtPjdcGNytUrKyJtuvyXOuXlI3KHD3g63cdy2GIYi5oN2u/dcubcosXdUPygENaToQb3HEbl28cuyA0A6PefgrGmZpfigqWOzbdvqreBmgW1I5oXtlJlXmVSQWpbsXlO3aer1UtSPFRs0B7Qma1w/DjJ1NG/iip8BYN2vfdE4NUDmxxG1E1dVfUrO27NRfgccT4u+aSP59JPdJm44zzRG8A/NAUBs5w4OPmbj1VtS2IO8Kp5osfcjomwJ3ZhcfBaQlw93Q7CD5hQzDpH/Nqa6XoG2pspHa69QUmlYLt12WVTV0L5tIRnGy4Om3iU3Gao3ZENAek7ruTYdmi0uAWACftmyUVJhU0LbSsc0XOu1viFJI6wuF1XCoWyDKQCDpY2se1YfltyfFNJ0PyUgJaPukHpN7NhCzmfVdHYo4Jc2f9W/0Vxhj9AqPDxdxHFjh4hWmEy3aOweiuhbyHUddx4hZ+sZ0bjsV0+TVvb8EDUU92EDrt2qYAFKen3/8AFFy2t3qGkpiH3NrbfKymLdVQJg0Haj6OXUIAMVjg2DT1D8sDC8jadjWj85x0Cz5M8cMblnZJPnT1tsMH5WtihMRYHO6WV3OFvvcW21seCHbVdK33QB5XKKi9mtToTJEDppd537L5ULX8n6inLnSNuwn32nM3YNu9vevN4viHpOXPpw5Zbf3+2/P/AIq4ZTzEWJ1N2m/BYflRABM142yRjN1uBGvgtRWy9E9iznKc6xfofJelh5TVTSgFwCtw1VVB74V3kWlJDlSyqXIlkSAKoZsUDmo2oaO9MpoMz2jcSL9m0+SYWGF4S/Ql+W+wAbtxdf0UlfTPbcB4Pd/dHxP2nr9EDiEuijfcKD6VLxHmkovpCS0Dyimynbt3birGsF43fo3+KFmob6t0PkV7FM4MLXDcR1jRIipCA8gADRu4bCFLk4CyEpZOm08WDyJVyaThoimzfKGlPRkA0Fmu6tSWn1R2BYmLBWGIzNhhc5wzDZlOxxOgB6lnMIwwyuLmvEW+waXDbs2qp3ncnTcJxMaaoDl1iTZBEwakZnHqBAA+Pgm4fyZc2N7nVF8rb2bHa+l73LihqvCgHEPAJIGoNw4EaOB4LGSb2bL002R4O0D0RWGyubsBLRrcW0FzYFR4hQ827flOw/BS4eei/S3R+eq1CyBcS11iADs0vqNqnMencnUeo7gpn21HUo2AMMeoXj4tSiomahevbco2A8Meosu34BhLKeBjGcAXHe55HSce/wBFxqFtius8n8fbJE251tY9RG0L5H9UzlvFx9Pt3d/f5fy6OHW6vwmvYCLHUHaDstwTWztO8Jk1W1ouSvhO/h0uVcucOFPM5rdGPAcwcA4kEdgKxXKV/wBY0cGfH+y0ntQxcyVDC0jI0ZbdYObb5eKxlfVmV+a1rgADsX658NvJl6Xiy5fd09/79nBnrd0MwSC5LuGgVvkXmGUeSMcTqe9FGNdtqQuReZESY15zaQAVEadh7enfgCpqmPYomuytcfzUwsYndEKN2ETTgmNvR+8dG+O/uRfJykE8jWu9wDM/sbu7zYLaV88bWAN0I0sLBoG4BZ3LV1D05Z/oCp/6kXi/5L1bj6akn15DTDhimbTBzdR2cQkGomn4KyUzcJIIs73bjZuP/pXbWJj49SiY2aBFoZvlnpCzrk/4lVfJuWxKu+W8f4u08JB5tcs1gclnHuWuPfAnUsInuLHY4W8RZBwPz08ZPvMuw9g/uCosGqLWTsJOkrPuyv8A53LDSjaikD2lp7uo8Vn+ZLHPa7Q5D8dfNa8RIerw9jiC5tzYi+uzhoiZEr8G1b3N+KMli1U2H0LWAht7ab77FNNClb3MCIlKyluFOIlI3QI2ELacBbXk9yScGNe55a57c2S2gH2b8T6LJ0tnSMb957W+JAXU+ds/qDR8V8p+o/WZ8WGPDhfdu37Tx/f+G3DjL3oH8CyD3ZPIhU3KTBqzmXmFwJa1xIBOcgDYzgf8utgJAm850rdS+N4fVZ8Wcz1LrvqztXRcdx8717c7oW7bnXyv8Ue7BWFzTb3dg3Kavpg3EJwPdikkAG7pONgOwKwhAJC/XMOTrwxynzm/8uGxGyCwXvNI4xJpiRsATGmmNHGJMMSeyVs43Id0QO3VWU8KgdGqlBYTXCCYH74c0nzBP7qsq/F771R01KZJLk5Y2NLnute19AAN7jrYdSs8T5Ks5tvNyvjktdwcA9vhoWndpwSutmD/AAn1pKm/AM3/AF2fuSfNJVrEl19GB2aKRkQaF5RsbK28Tsj+B1Yer83tUH4SDS5krTG8aEHipCaRoup4RoFHCQ4XBBHUpmxoCp5YU96R5+6WO/iAPk5YPD5LPHWutVdC2WN0bvde0tPEX3hY/HeRzKem5xryZIjckgDOHEACw2Ece1aceU1oDsJqNiKwKa80w/3X+t1m8CnleWNaB0r6lwAABtcjbv2LW4ZgUkNU4gZoXWfnu33i0ZgRe/vA+KnLU2FwIk2SLYjBGmlt1js9B4Ik+Vm5ERMspjBcI2FPPoq+orhbRXOIUZtosdijy02V49xV1ycq81ZAP9weQJ+C6sZOmewei4vyOP49T/rP+Dl198nTPYF8T+pZ/uMJ/wBf5ro4fFWIlTY5el3H1Q3OryCTpO7F8t0t3IeVOIhtdUDZ9ab9egXuHV1zdUvKeTNWVB4zSeTiPghKOdzTodF+uemw1wcc+mM/EcFveui08gcFMYlTcn6rMNVpRFonewAOiTDGrB0SjdElsaVdRHsQs0WhttsVbTx+KGdEqlCtgbbmYthe/nJOxvSse5o8UVi1bt1QUU2aqcdzIzb9ogegKExSo2qtbpBfpHWkq7n0lpothOTuOFrgCbELW8pC2aJkwADwQx9t4I0PcQfFcxjkIII3LonJqP6RC5rr5NNRx2hVyY6uxGfp6t8Z6LiPTwV/h/KcaCYW/OGzvCdW8jje8bwb7nAjzCAfyVqBsaHdjh8VG8aG3pZGvaCwhwsNQgOVkN6ObqDXeD2lZYc9Tu+1E7vAPwKt3Y6Z6WeOXKHmF+U3AzENJAsd+m5R06u4pSQz2qm9cTfUj4LpcLbtB4gHyXJWTfWwu4x28DddcwvWGM8WN9EcvbQh/NqIRo4MUYjWOzQiJExx6JBip+WHKP6FTZ2gGZ5yRA7M20uPEAeZCJN3UCyraiKMfWvawdZ1PYFj8Wip5j9XKy/WSAua1uJyzOL5Xue46kkn/Ahw88SurHh18ydCpaOalljmyc4yNwddhDmkDaLjZpfatThvLkz1YaGFscjWtZcgua5ocS51tLH/AIhcgosbmiN2PcO82W15C8oIZKyMzWjeczfzHue0tHYbleX8T9Dx8vFny5YdWWON1+Z+6sMrLqOptxAEloIzAAkbwHXse+x8FTYPy4gfJUB7xG1mXLnIaX5c3OEA9dhbar2mom868nUWYB/F81xDE/y0v62T+dy+U+FfD+H1t5MMtzUx1fv3v403zyuOkc8vOPc83zOe5x/aJPxR1JhhJ2IKidZ4vxHqurYTgbModbavvcrMJJHL5VGA4QW20Wl5lFx0wbsSMa5rltQExKJ0SPdGonRo2FXPDqg6oZWuPAK5mZoqrGIXGJ4YMzraAWudRxVwMfhdRd8562N8nH4hB4pUIhuFy09O6WRpBe9znjaWN0DC4DsN+Fws5iOJtN7G+i6JN3skvpKSpsx4+qS06SWGE4U2Q5pn8zCCLutmJuQNBwF9Sus4Xh8cUTWQgc2BcG981/tE7yeK4v8ASDly36N7261u/ZvjRJMDzcbWXOziB/m5Ty42zYjavi1T2xolrFI2ALk2tE2mDm2cA5p3EAjwKqq7kTBIDkzREg+7q390/AhaFrFI1iOqwOcP9nUwEeWWNxYd4e247ddVvsKpSyGNjiC5rQDa9u5SZETE3RGWdvkEGKN4F0RlUT2aqAaAud+2KM3pj9i0o/auw+NreC6MFVcreTorKYxiwkac8TjsDwNh6iLg9o4KsMtZSiuCELxT1tG+J7mStLJGmzmnaCoF6USScxxBuNCNh3hNVhgWCyVU7IYxq46ncxv2nu6gEsrJN0PoHk5XmWnikd774onO7SxpJ81xWqdeR54vcfFxXaqOnEUeRnuta1rBvsyNrBf93zVVS8l6YQiN8TXGwzneXW1IO0a3Xx/wPC8XJzZXGzfTrc19fw25O8jnPJvCXTzta0XAIJO7RdlpqcMYGjcEDhOGQwAthYGX7ye8qxzL6DPPqrOR7ZNITrpWWZoi1RuapyEwhABTtQz2I+ZiGe1VCZvlRNkh7T5Bc0qqTNStcHABr5SG2GuY2OvY0Lce0Cqy2bwbfxJ+SzmEUDZIYxL+Sa3O8bMxJOVvfbXqC6cO2O00H/p6bh6pLXf6mZwHkkq679C05WrPk5Xc1UxP3B4v2HRVicx1jfguizcJ9DMHBStagcCn5ynif96Nvpb4Kya1ebezQmtUrWpNalINQpCIs1RETdFHZSNJCQPsvC1SBeEINEWqp5S442kpnzOGYtsGN+892jR2bSeoFXDgub+2OrtHTx7nOkef2Q1o/mKvDHqykKue4zjk1VJzk7s7rWGgAa37rQNgQCSS9KTSXoXZOQlXROhIo2c24W51rtZr7i532m3va2nUFxpX/IbETFWxWNmvPNu6w/QfxZT3LLmx6saHbhKkJEJzqeJVwSKGRO1RAcgmSKdjkUCQU8KJpUrUjKy8IUgavcqAEmQ7wjJGKB7UQOT+0OovO5t97GeQv6lVVfiHNxlrdNR4WFl1+ooY3kF7GPI2FzGOI7CQszyp5Dxzwv5hjY6gHM0jQPIvdh3a3067Lpx5J2lTY5N+EHpIv/S1Z/283/5v+S9XVvD6oVK9UjYSWlwHRbYE8M17ehWqwzkSZsPfNH9ZUZwWsG5rfeb1uIcHfs9adyk8hvvZ5PnoIvzczfA/3WnaFlPZzh8sNHlmY6NxkeQ1ws7KcupG7UFaxq8/k91aRI0JSDYvWr140WZmNCfZMapAgJGbEiF63YkUBG4LlPtld9dTj/befF/9l1ghcn9s7frqc/7T/J/91rw++FXOkkkl6CSReEPtPEeEsZ/jCERWFj66L9Yz+YJXwHciNVLGFMYNSpI4F5m1GxtRMbV6yFTsiRaCYFOxqTI1O1ikzQxe5U+y8cgIXBQSBESFDSPFkwEcFg+WftCNO8wUwBlHvvOrWH7oG89q13KDFBT00sp2saSOt2xo/eIXz/NMXOLnG7nEkniSbkrp4cOrvU2r3/Xtf/3D/CP5JLP3SXV0Y/SI2c1+hHH4Lpnsorbxyxn7JDh5j5LnOIU3NyyMP2Hub+64hav2W1eWrLNz2O8Rr8FPLN4U55dcaVI0qFpUjSuCrTtKkBULSnqQaCn5lCFI1AEN1CdZMiUgQZpC5f7aqc/ir931rO/oOHxXU7Kux3k5BWRc3UNLmhwcCDlc1w0uD2GyvDLpylJ84PiIAJBAcLt6xci47wR3Ji7Ry85E0rcOuwc0aRhMbveLgXasfxzOde+4nguOxUrnB5aLhjczzp0W5mtuf2nNHeu7Dkmc2lCrHk9Fmq6do3zxD+Nqv/ZtyRbW1F5HARQFj3s1LpASbNG7Ldup61ZckuQlVHirOdhe2KGRzzIWnmnBtywtdsNzl0Sz5JNzYdW5hPZAjeZTxCvMlWGbCpGxKcRr2yewjaxPsvS5MLkAiVG4pxKjcUwimOiFep5yh3lMmA9reIZaeOIHWR5cf0WD5keC5Qtt7WazNVtZujib4vJcfKyxC9HhmsIi+SSSSWpL7ls1n02V0bg5ry19wbi5aM3ndLkVUc3Xwk735T+1p8VpY+RUshBkyxDrs5/gNB4q8wzkfTQvD8vOSgghzjsI3ho0XNeSTHStNa0p7SoWuT2lcqk7XKQOUDSnhykJrXTgxRtcnhyQTNTwVAHJwcgxAKcFAHKQPQTP+0k2wup/RZ/VjXBqWSzJh95gH/ljPwXdPaW7/wCMqOyP+rGuBtvY24a+I+Nl2enn+mptdH9iDvxmo/UD+o1diC437ED+M1H6gf1GLsQcub1Hvqp4OLk5r1GSvMywhpc6aXJmZNLlegeXJpcmlyYXII5zkxzk0uTC5MzZVA8p0sigc9OE4fy9nz4hUHg8N7mNDfgqF7CDYixG0HausYn7OY5qszulIje/O+PL0id4Dr6A9mizPtM5PthqOeY4WqC5xj+01wtmI/NJPqu7DknbFFjFpL1Jbk71JuTQkkvOaDmbFI1JJSDwpGpJJA8JwSSSoPCcEkkjPCcEkkBnfaN/9ZU/os/qxrg0Xuv/AER/M1epLs9P7ajJ0T2Jfl6n9S3+oF1xJJY8/vpwkikksDJNXqSYMcmlJJBmlMKSSAHkUD0kk4SMrmXtX/Lw/qR/M5JJb8HuhXwwqSSS7E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orbel" pitchFamily="34" charset="0"/>
            </a:endParaRPr>
          </a:p>
        </p:txBody>
      </p:sp>
      <p:sp>
        <p:nvSpPr>
          <p:cNvPr id="15366" name="AutoShape 4" descr="data:image/jpg;base64,/9j/4AAQSkZJRgABAQAAAQABAAD/2wCEAAkGBhISERUUEBQVEBAUFBUUFBQWFA8VEBQUFBUVFxUUFBUXHCYeFxkjGRQUHy8gIycpLCwsFR4xNTAqNSYrLCkBCQoKDgwOFw8PFCkcHxwpKSkpKikpLCksKSkpKSksKSkpKSwpNSwpLCkpKSkpKSwpKSwsKSkpKSksLDMsKSksLP/AABEIAOEA4QMBIgACEQEDEQH/xAAcAAABBQEBAQAAAAAAAAAAAAAEAAIDBQYHAQj/xABHEAABAwIDAwkEBA0DBAMAAAABAAIDBBEFEiExQVEGEyJhcYGRobEHMsHRFCNCUhUkM2Jyc4KSorKz4fAWY8JTVKPxJTWT/8QAGwEAAwEBAQEBAAAAAAAAAAAAAAECAwQFBgf/xAAsEQEBAAIBAwIFBAEFAAAAAAAAAQIRAxIhMQQyBUFRcbEGocHwkSIkYWKB/9oADAMBAAIRAxEAPwDjdW67yTpc7tiMNRmYwgAEEtsBpcEEIatNiR1n1UuHx5muF7WIPkR8l7vyZCXuLhY2AvcAAABQSAt8R6hey1OTTafJKA5z09b7FJrSvtkN9eHbuVfENRm2b0bXm8enEIEbEoFhiI+qd2fEKlpGE3V5lzR2O9tvJVsdmuLeFvRE8GknaHDp3FgbW420uh6SMZC69je1uOg/ujs4sq0ksBuCLuuPBOELiF3AHQEpkjum7tPqgTOeKLqYi15O5zjp5p6BslNmDnXsGi/bcr2mprMc64uQ9tt99LWRToS2J53FoI9UyhYMoS2ZQMtFY+8HE232K8dKAOpEzsFlBZIkSaWG3Vs8LfNSBh7gLnsvZTU7AW6i+p+CYF0cQBJG+3qUQ7q2qGB+tuKbM65tsA81AUz6pw0sBbaCopps1tLFW89GCNnfvVbSx2lHUT5LSURfMbYAcAE9NabpyyBBUoaCe9XRPFU5Fye1VAc5oR1E4lgv1juCE+jneUVTzfZIAsNLbLDqRQISSSUhUYnRi2e51IvwF9qVBTgMzA+83Z1gozFI/qnW3WPgQhMPN4+xxHjYrTfYK6pb0lNhp6Xmn1BABuosOPT7iq+RLSU9HLxPgAnR0QISLCRcalvmCpYZwszeObZtuCAdH0yez0Vm91wTuQMvy+KID8o0QuIxEhthfb6X+CKvopYnnRPwGfylXFTTlxaBtsCeq4CDw93Ttuyn1V1Bo4/5pYJ5UzcrgyxGwW0PwQ1rnTRXQIsqqS2c22KYEM8Z4qNEvHoV5RxAkg8PkmDKQXzX2ZfiFLlAFgLbfNewxZb63uB6p5CRPaduvYg8WdYgtcbnaBcjturGmguddmmiOdSC25LegyLKx4337URQC+Zx23TsYowxwLdAb6dakpIS0WO291d8BZRt0HYn2SAXqzAep2BA2s7vR9SdiDa3pHq+KqBLzwslTtu6+4eZU7KMuHAeaTonMGhzAbj80GkSQ30pv3XeSSWg95wBjs2z1vsCjpoDYgNAB133uoJPscLkd+74q2pCEyU2KUeVt3A7RqNmu1Q0EI0cNoJHbwWrq4GviIO8G/wKymFnQ9o9E5dwLKR31Z67+hKaJw1tyvXDod59CquvkNgESBZYbV85mad2zsKZNHw/zVB4I60na0/BWUzdSizVNBGwnQbdvgpo26hR0rC54A001PUtPRYWy2weSVuiY6honB+ugsd44qzc3UAaW0v2BX2IYCAMzBYgbNxCo/tD9r4Jb2aZ8By+96KvLbOsduzzKtDsQdX7x4HXvsiBCVJhzOkf0fkiqKO7T238kXT0qLQCFOmuhKvmYaeCfFhTnXDW3PHcp6iUZky2J6rhSGuFlPivJSc9IEbNG6+qy1Q2SNxa+7XDcqmqEtVXB8mo6I0A334oyD3ggY2ZznO2+vA2srGmG0qqBaS9aF7lUANU7kOfiiqluxDtiJcAOKqBaQzC2igqZRZOjpm23+JQz4xm4gC+vaPmpMLn6j4JKw5s8fJJPZAhSdE5tm3r4pYe9x2bL6X29/giSbxdw9QhMIdp/nFP5BZVDHlpB0BadhOxVEdMG3sLeO5X73aN7bHsIKChZZxHaPBKUwjLlvUCD81X1VPcW3gq9kjt2KtrX5c3cU5SA4UwiVtxa4d6FXMg1Q2GPu2/+bSrBoB27UZXuYKnYWODto2HitPQ1YttVK1nS6hmP7oJVlhNIzKLjhexIPWpyCwrsSDWEuN7DRZQO1aet3nYq+xXCWEEtuC0EjUkEDaDfeqKWDQWOyxSx0BLnaKGtGg7T6J8cdzYnT+ynkZYDfqmCwu2XXf8gtBhlKCQqSn3d60GFTWIU5h0jDPZ8DGDK7K8i+UAG1+JO9B1mBiAlhtcb+IO9bXCcVZNCyQG2YajgRo4eN1iuUWN85M4sBcwdFpG/LtPjdcGNytUrKyJtuvyXOuXlI3KHD3g63cdy2GIYi5oN2u/dcubcosXdUPygENaToQb3HEbl28cuyA0A6PefgrGmZpfigqWOzbdvqreBmgW1I5oXtlJlXmVSQWpbsXlO3aer1UtSPFRs0B7Qma1w/DjJ1NG/iip8BYN2vfdE4NUDmxxG1E1dVfUrO27NRfgccT4u+aSP59JPdJm44zzRG8A/NAUBs5w4OPmbj1VtS2IO8Kp5osfcjomwJ3ZhcfBaQlw93Q7CD5hQzDpH/Nqa6XoG2pspHa69QUmlYLt12WVTV0L5tIRnGy4Om3iU3Gao3ZENAek7ruTYdmi0uAWACftmyUVJhU0LbSsc0XOu1viFJI6wuF1XCoWyDKQCDpY2se1YfltyfFNJ0PyUgJaPukHpN7NhCzmfVdHYo4Jc2f9W/0Vxhj9AqPDxdxHFjh4hWmEy3aOweiuhbyHUddx4hZ+sZ0bjsV0+TVvb8EDUU92EDrt2qYAFKen3/8AFFy2t3qGkpiH3NrbfKymLdVQJg0Haj6OXUIAMVjg2DT1D8sDC8jadjWj85x0Cz5M8cMblnZJPnT1tsMH5WtihMRYHO6WV3OFvvcW21seCHbVdK33QB5XKKi9mtToTJEDppd537L5ULX8n6inLnSNuwn32nM3YNu9vevN4viHpOXPpw5Zbf3+2/P/AIq4ZTzEWJ1N2m/BYflRABM142yRjN1uBGvgtRWy9E9iznKc6xfofJelh5TVTSgFwCtw1VVB74V3kWlJDlSyqXIlkSAKoZsUDmo2oaO9MpoMz2jcSL9m0+SYWGF4S/Ql+W+wAbtxdf0UlfTPbcB4Pd/dHxP2nr9EDiEuijfcKD6VLxHmkovpCS0Dyimynbt3birGsF43fo3+KFmob6t0PkV7FM4MLXDcR1jRIipCA8gADRu4bCFLk4CyEpZOm08WDyJVyaThoimzfKGlPRkA0Fmu6tSWn1R2BYmLBWGIzNhhc5wzDZlOxxOgB6lnMIwwyuLmvEW+waXDbs2qp3ncnTcJxMaaoDl1iTZBEwakZnHqBAA+Pgm4fyZc2N7nVF8rb2bHa+l73LihqvCgHEPAJIGoNw4EaOB4LGSb2bL002R4O0D0RWGyubsBLRrcW0FzYFR4hQ827flOw/BS4eei/S3R+eq1CyBcS11iADs0vqNqnMencnUeo7gpn21HUo2AMMeoXj4tSiomahevbco2A8Meosu34BhLKeBjGcAXHe55HSce/wBFxqFtius8n8fbJE251tY9RG0L5H9UzlvFx9Pt3d/f5fy6OHW6vwmvYCLHUHaDstwTWztO8Jk1W1ouSvhO/h0uVcucOFPM5rdGPAcwcA4kEdgKxXKV/wBY0cGfH+y0ntQxcyVDC0jI0ZbdYObb5eKxlfVmV+a1rgADsX658NvJl6Xiy5fd09/79nBnrd0MwSC5LuGgVvkXmGUeSMcTqe9FGNdtqQuReZESY15zaQAVEadh7enfgCpqmPYomuytcfzUwsYndEKN2ETTgmNvR+8dG+O/uRfJykE8jWu9wDM/sbu7zYLaV88bWAN0I0sLBoG4BZ3LV1D05Z/oCp/6kXi/5L1bj6akn15DTDhimbTBzdR2cQkGomn4KyUzcJIIs73bjZuP/pXbWJj49SiY2aBFoZvlnpCzrk/4lVfJuWxKu+W8f4u08JB5tcs1gclnHuWuPfAnUsInuLHY4W8RZBwPz08ZPvMuw9g/uCosGqLWTsJOkrPuyv8A53LDSjaikD2lp7uo8Vn+ZLHPa7Q5D8dfNa8RIerw9jiC5tzYi+uzhoiZEr8G1b3N+KMli1U2H0LWAht7ab77FNNClb3MCIlKyluFOIlI3QI2ELacBbXk9yScGNe55a57c2S2gH2b8T6LJ0tnSMb957W+JAXU+ds/qDR8V8p+o/WZ8WGPDhfdu37Tx/f+G3DjL3oH8CyD3ZPIhU3KTBqzmXmFwJa1xIBOcgDYzgf8utgJAm850rdS+N4fVZ8Wcz1LrvqztXRcdx8717c7oW7bnXyv8Ue7BWFzTb3dg3Kavpg3EJwPdikkAG7pONgOwKwhAJC/XMOTrwxynzm/8uGxGyCwXvNI4xJpiRsATGmmNHGJMMSeyVs43Id0QO3VWU8KgdGqlBYTXCCYH74c0nzBP7qsq/F771R01KZJLk5Y2NLnute19AAN7jrYdSs8T5Ks5tvNyvjktdwcA9vhoWndpwSutmD/AAn1pKm/AM3/AF2fuSfNJVrEl19GB2aKRkQaF5RsbK28Tsj+B1Yer83tUH4SDS5krTG8aEHipCaRoup4RoFHCQ4XBBHUpmxoCp5YU96R5+6WO/iAPk5YPD5LPHWutVdC2WN0bvde0tPEX3hY/HeRzKem5xryZIjckgDOHEACw2Ece1aceU1oDsJqNiKwKa80w/3X+t1m8CnleWNaB0r6lwAABtcjbv2LW4ZgUkNU4gZoXWfnu33i0ZgRe/vA+KnLU2FwIk2SLYjBGmlt1js9B4Ik+Vm5ERMspjBcI2FPPoq+orhbRXOIUZtosdijy02V49xV1ycq81ZAP9weQJ+C6sZOmewei4vyOP49T/rP+Dl198nTPYF8T+pZ/uMJ/wBf5ro4fFWIlTY5el3H1Q3OryCTpO7F8t0t3IeVOIhtdUDZ9ab9egXuHV1zdUvKeTNWVB4zSeTiPghKOdzTodF+uemw1wcc+mM/EcFveui08gcFMYlTcn6rMNVpRFonewAOiTDGrB0SjdElsaVdRHsQs0WhttsVbTx+KGdEqlCtgbbmYthe/nJOxvSse5o8UVi1bt1QUU2aqcdzIzb9ogegKExSo2qtbpBfpHWkq7n0lpothOTuOFrgCbELW8pC2aJkwADwQx9t4I0PcQfFcxjkIII3LonJqP6RC5rr5NNRx2hVyY6uxGfp6t8Z6LiPTwV/h/KcaCYW/OGzvCdW8jje8bwb7nAjzCAfyVqBsaHdjh8VG8aG3pZGvaCwhwsNQgOVkN6ObqDXeD2lZYc9Tu+1E7vAPwKt3Y6Z6WeOXKHmF+U3AzENJAsd+m5R06u4pSQz2qm9cTfUj4LpcLbtB4gHyXJWTfWwu4x28DddcwvWGM8WN9EcvbQh/NqIRo4MUYjWOzQiJExx6JBip+WHKP6FTZ2gGZ5yRA7M20uPEAeZCJN3UCyraiKMfWvawdZ1PYFj8Wip5j9XKy/WSAua1uJyzOL5Xue46kkn/Ahw88SurHh18ydCpaOalljmyc4yNwddhDmkDaLjZpfatThvLkz1YaGFscjWtZcgua5ocS51tLH/AIhcgosbmiN2PcO82W15C8oIZKyMzWjeczfzHue0tHYbleX8T9Dx8vFny5YdWWON1+Z+6sMrLqOptxAEloIzAAkbwHXse+x8FTYPy4gfJUB7xG1mXLnIaX5c3OEA9dhbar2mom868nUWYB/F81xDE/y0v62T+dy+U+FfD+H1t5MMtzUx1fv3v403zyuOkc8vOPc83zOe5x/aJPxR1JhhJ2IKidZ4vxHqurYTgbModbavvcrMJJHL5VGA4QW20Wl5lFx0wbsSMa5rltQExKJ0SPdGonRo2FXPDqg6oZWuPAK5mZoqrGIXGJ4YMzraAWudRxVwMfhdRd8562N8nH4hB4pUIhuFy09O6WRpBe9znjaWN0DC4DsN+Fws5iOJtN7G+i6JN3skvpKSpsx4+qS06SWGE4U2Q5pn8zCCLutmJuQNBwF9Sus4Xh8cUTWQgc2BcG981/tE7yeK4v8ASDly36N7261u/ZvjRJMDzcbWXOziB/m5Ty42zYjavi1T2xolrFI2ALk2tE2mDm2cA5p3EAjwKqq7kTBIDkzREg+7q390/AhaFrFI1iOqwOcP9nUwEeWWNxYd4e247ddVvsKpSyGNjiC5rQDa9u5SZETE3RGWdvkEGKN4F0RlUT2aqAaAud+2KM3pj9i0o/auw+NreC6MFVcreTorKYxiwkac8TjsDwNh6iLg9o4KsMtZSiuCELxT1tG+J7mStLJGmzmnaCoF6USScxxBuNCNh3hNVhgWCyVU7IYxq46ncxv2nu6gEsrJN0PoHk5XmWnikd774onO7SxpJ81xWqdeR54vcfFxXaqOnEUeRnuta1rBvsyNrBf93zVVS8l6YQiN8TXGwzneXW1IO0a3Xx/wPC8XJzZXGzfTrc19fw25O8jnPJvCXTzta0XAIJO7RdlpqcMYGjcEDhOGQwAthYGX7ye8qxzL6DPPqrOR7ZNITrpWWZoi1RuapyEwhABTtQz2I+ZiGe1VCZvlRNkh7T5Bc0qqTNStcHABr5SG2GuY2OvY0Lce0Cqy2bwbfxJ+SzmEUDZIYxL+Sa3O8bMxJOVvfbXqC6cO2O00H/p6bh6pLXf6mZwHkkq679C05WrPk5Xc1UxP3B4v2HRVicx1jfguizcJ9DMHBStagcCn5ynif96Nvpb4Kya1ebezQmtUrWpNalINQpCIs1RETdFHZSNJCQPsvC1SBeEINEWqp5S442kpnzOGYtsGN+892jR2bSeoFXDgub+2OrtHTx7nOkef2Q1o/mKvDHqykKue4zjk1VJzk7s7rWGgAa37rQNgQCSS9KTSXoXZOQlXROhIo2c24W51rtZr7i532m3va2nUFxpX/IbETFWxWNmvPNu6w/QfxZT3LLmx6saHbhKkJEJzqeJVwSKGRO1RAcgmSKdjkUCQU8KJpUrUjKy8IUgavcqAEmQ7wjJGKB7UQOT+0OovO5t97GeQv6lVVfiHNxlrdNR4WFl1+ooY3kF7GPI2FzGOI7CQszyp5Dxzwv5hjY6gHM0jQPIvdh3a3067Lpx5J2lTY5N+EHpIv/S1Z/283/5v+S9XVvD6oVK9UjYSWlwHRbYE8M17ehWqwzkSZsPfNH9ZUZwWsG5rfeb1uIcHfs9adyk8hvvZ5PnoIvzczfA/3WnaFlPZzh8sNHlmY6NxkeQ1ws7KcupG7UFaxq8/k91aRI0JSDYvWr140WZmNCfZMapAgJGbEiF63YkUBG4LlPtld9dTj/befF/9l1ghcn9s7frqc/7T/J/91rw++FXOkkkl6CSReEPtPEeEsZ/jCERWFj66L9Yz+YJXwHciNVLGFMYNSpI4F5m1GxtRMbV6yFTsiRaCYFOxqTI1O1ikzQxe5U+y8cgIXBQSBESFDSPFkwEcFg+WftCNO8wUwBlHvvOrWH7oG89q13KDFBT00sp2saSOt2xo/eIXz/NMXOLnG7nEkniSbkrp4cOrvU2r3/Xtf/3D/CP5JLP3SXV0Y/SI2c1+hHH4Lpnsorbxyxn7JDh5j5LnOIU3NyyMP2Hub+64hav2W1eWrLNz2O8Rr8FPLN4U55dcaVI0qFpUjSuCrTtKkBULSnqQaCn5lCFI1AEN1CdZMiUgQZpC5f7aqc/ir931rO/oOHxXU7Kux3k5BWRc3UNLmhwcCDlc1w0uD2GyvDLpylJ84PiIAJBAcLt6xci47wR3Ji7Ry85E0rcOuwc0aRhMbveLgXasfxzOde+4nguOxUrnB5aLhjczzp0W5mtuf2nNHeu7Dkmc2lCrHk9Fmq6do3zxD+Nqv/ZtyRbW1F5HARQFj3s1LpASbNG7Ldup61ZckuQlVHirOdhe2KGRzzIWnmnBtywtdsNzl0Sz5JNzYdW5hPZAjeZTxCvMlWGbCpGxKcRr2yewjaxPsvS5MLkAiVG4pxKjcUwimOiFep5yh3lMmA9reIZaeOIHWR5cf0WD5keC5Qtt7WazNVtZujib4vJcfKyxC9HhmsIi+SSSSWpL7ls1n02V0bg5ry19wbi5aM3ndLkVUc3Xwk735T+1p8VpY+RUshBkyxDrs5/gNB4q8wzkfTQvD8vOSgghzjsI3ho0XNeSTHStNa0p7SoWuT2lcqk7XKQOUDSnhykJrXTgxRtcnhyQTNTwVAHJwcgxAKcFAHKQPQTP+0k2wup/RZ/VjXBqWSzJh95gH/ljPwXdPaW7/wCMqOyP+rGuBtvY24a+I+Nl2enn+mptdH9iDvxmo/UD+o1diC437ED+M1H6gf1GLsQcub1Hvqp4OLk5r1GSvMywhpc6aXJmZNLlegeXJpcmlyYXII5zkxzk0uTC5MzZVA8p0sigc9OE4fy9nz4hUHg8N7mNDfgqF7CDYixG0HausYn7OY5qszulIje/O+PL0id4Dr6A9mizPtM5PthqOeY4WqC5xj+01wtmI/NJPqu7DknbFFjFpL1Jbk71JuTQkkvOaDmbFI1JJSDwpGpJJA8JwSSSoPCcEkkjPCcEkkBnfaN/9ZU/os/qxrg0Xuv/AER/M1epLs9P7ajJ0T2Jfl6n9S3+oF1xJJY8/vpwkikksDJNXqSYMcmlJJBmlMKSSAHkUD0kk4SMrmXtX/Lw/qR/M5JJb8HuhXwwqSSS7E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orbel" pitchFamily="34" charset="0"/>
            </a:endParaRPr>
          </a:p>
        </p:txBody>
      </p:sp>
      <p:sp>
        <p:nvSpPr>
          <p:cNvPr id="15367" name="AutoShape 6" descr="data:image/jpg;base64,/9j/4AAQSkZJRgABAQAAAQABAAD/2wCEAAkGBhISERUUEBQVEBAUFBUUFBQWFA8VEBQUFBUVFxUUFBUXHCYeFxkjGRQUHy8gIycpLCwsFR4xNTAqNSYrLCkBCQoKDgwOFw8PFCkcHxwpKSkpKikpLCksKSkpKSksKSkpKSwpNSwpLCkpKSkpKSwpKSwsKSkpKSksLDMsKSksLP/AABEIAOEA4QMBIgACEQEDEQH/xAAcAAABBQEBAQAAAAAAAAAAAAAEAAIDBQYHAQj/xABHEAABAwIDAwkEBA0DBAMAAAABAAIDBBEFEiExQVEGEyJhcYGRobEHMsHRFCNCUhUkM2Jyc4KSorKz4fAWY8JTVKPxJTWT/8QAGwEAAwEBAQEBAAAAAAAAAAAAAAECAwQFBgf/xAAsEQEBAAIBAwIFBAEFAAAAAAAAAQIRAxIhMQQyBUFRcbEGocHwkSIkYWKB/9oADAMBAAIRAxEAPwDjdW67yTpc7tiMNRmYwgAEEtsBpcEEIatNiR1n1UuHx5muF7WIPkR8l7vyZCXuLhY2AvcAAABQSAt8R6hey1OTTafJKA5z09b7FJrSvtkN9eHbuVfENRm2b0bXm8enEIEbEoFhiI+qd2fEKlpGE3V5lzR2O9tvJVsdmuLeFvRE8GknaHDp3FgbW420uh6SMZC69je1uOg/ujs4sq0ksBuCLuuPBOELiF3AHQEpkjum7tPqgTOeKLqYi15O5zjp5p6BslNmDnXsGi/bcr2mprMc64uQ9tt99LWRToS2J53FoI9UyhYMoS2ZQMtFY+8HE232K8dKAOpEzsFlBZIkSaWG3Vs8LfNSBh7gLnsvZTU7AW6i+p+CYF0cQBJG+3qUQ7q2qGB+tuKbM65tsA81AUz6pw0sBbaCopps1tLFW89GCNnfvVbSx2lHUT5LSURfMbYAcAE9NabpyyBBUoaCe9XRPFU5Fye1VAc5oR1E4lgv1juCE+jneUVTzfZIAsNLbLDqRQISSSUhUYnRi2e51IvwF9qVBTgMzA+83Z1gozFI/qnW3WPgQhMPN4+xxHjYrTfYK6pb0lNhp6Xmn1BABuosOPT7iq+RLSU9HLxPgAnR0QISLCRcalvmCpYZwszeObZtuCAdH0yez0Vm91wTuQMvy+KID8o0QuIxEhthfb6X+CKvopYnnRPwGfylXFTTlxaBtsCeq4CDw93Ttuyn1V1Bo4/5pYJ5UzcrgyxGwW0PwQ1rnTRXQIsqqS2c22KYEM8Z4qNEvHoV5RxAkg8PkmDKQXzX2ZfiFLlAFgLbfNewxZb63uB6p5CRPaduvYg8WdYgtcbnaBcjturGmguddmmiOdSC25LegyLKx4337URQC+Zx23TsYowxwLdAb6dakpIS0WO291d8BZRt0HYn2SAXqzAep2BA2s7vR9SdiDa3pHq+KqBLzwslTtu6+4eZU7KMuHAeaTonMGhzAbj80GkSQ30pv3XeSSWg95wBjs2z1vsCjpoDYgNAB133uoJPscLkd+74q2pCEyU2KUeVt3A7RqNmu1Q0EI0cNoJHbwWrq4GviIO8G/wKymFnQ9o9E5dwLKR31Z67+hKaJw1tyvXDod59CquvkNgESBZYbV85mad2zsKZNHw/zVB4I60na0/BWUzdSizVNBGwnQbdvgpo26hR0rC54A001PUtPRYWy2weSVuiY6honB+ugsd44qzc3UAaW0v2BX2IYCAMzBYgbNxCo/tD9r4Jb2aZ8By+96KvLbOsduzzKtDsQdX7x4HXvsiBCVJhzOkf0fkiqKO7T238kXT0qLQCFOmuhKvmYaeCfFhTnXDW3PHcp6iUZky2J6rhSGuFlPivJSc9IEbNG6+qy1Q2SNxa+7XDcqmqEtVXB8mo6I0A334oyD3ggY2ZznO2+vA2srGmG0qqBaS9aF7lUANU7kOfiiqluxDtiJcAOKqBaQzC2igqZRZOjpm23+JQz4xm4gC+vaPmpMLn6j4JKw5s8fJJPZAhSdE5tm3r4pYe9x2bL6X29/giSbxdw9QhMIdp/nFP5BZVDHlpB0BadhOxVEdMG3sLeO5X73aN7bHsIKChZZxHaPBKUwjLlvUCD81X1VPcW3gq9kjt2KtrX5c3cU5SA4UwiVtxa4d6FXMg1Q2GPu2/+bSrBoB27UZXuYKnYWODto2HitPQ1YttVK1nS6hmP7oJVlhNIzKLjhexIPWpyCwrsSDWEuN7DRZQO1aet3nYq+xXCWEEtuC0EjUkEDaDfeqKWDQWOyxSx0BLnaKGtGg7T6J8cdzYnT+ynkZYDfqmCwu2XXf8gtBhlKCQqSn3d60GFTWIU5h0jDPZ8DGDK7K8i+UAG1+JO9B1mBiAlhtcb+IO9bXCcVZNCyQG2YajgRo4eN1iuUWN85M4sBcwdFpG/LtPjdcGNytUrKyJtuvyXOuXlI3KHD3g63cdy2GIYi5oN2u/dcubcosXdUPygENaToQb3HEbl28cuyA0A6PefgrGmZpfigqWOzbdvqreBmgW1I5oXtlJlXmVSQWpbsXlO3aer1UtSPFRs0B7Qma1w/DjJ1NG/iip8BYN2vfdE4NUDmxxG1E1dVfUrO27NRfgccT4u+aSP59JPdJm44zzRG8A/NAUBs5w4OPmbj1VtS2IO8Kp5osfcjomwJ3ZhcfBaQlw93Q7CD5hQzDpH/Nqa6XoG2pspHa69QUmlYLt12WVTV0L5tIRnGy4Om3iU3Gao3ZENAek7ruTYdmi0uAWACftmyUVJhU0LbSsc0XOu1viFJI6wuF1XCoWyDKQCDpY2se1YfltyfFNJ0PyUgJaPukHpN7NhCzmfVdHYo4Jc2f9W/0Vxhj9AqPDxdxHFjh4hWmEy3aOweiuhbyHUddx4hZ+sZ0bjsV0+TVvb8EDUU92EDrt2qYAFKen3/8AFFy2t3qGkpiH3NrbfKymLdVQJg0Haj6OXUIAMVjg2DT1D8sDC8jadjWj85x0Cz5M8cMblnZJPnT1tsMH5WtihMRYHO6WV3OFvvcW21seCHbVdK33QB5XKKi9mtToTJEDppd537L5ULX8n6inLnSNuwn32nM3YNu9vevN4viHpOXPpw5Zbf3+2/P/AIq4ZTzEWJ1N2m/BYflRABM142yRjN1uBGvgtRWy9E9iznKc6xfofJelh5TVTSgFwCtw1VVB74V3kWlJDlSyqXIlkSAKoZsUDmo2oaO9MpoMz2jcSL9m0+SYWGF4S/Ql+W+wAbtxdf0UlfTPbcB4Pd/dHxP2nr9EDiEuijfcKD6VLxHmkovpCS0Dyimynbt3birGsF43fo3+KFmob6t0PkV7FM4MLXDcR1jRIipCA8gADRu4bCFLk4CyEpZOm08WDyJVyaThoimzfKGlPRkA0Fmu6tSWn1R2BYmLBWGIzNhhc5wzDZlOxxOgB6lnMIwwyuLmvEW+waXDbs2qp3ncnTcJxMaaoDl1iTZBEwakZnHqBAA+Pgm4fyZc2N7nVF8rb2bHa+l73LihqvCgHEPAJIGoNw4EaOB4LGSb2bL002R4O0D0RWGyubsBLRrcW0FzYFR4hQ827flOw/BS4eei/S3R+eq1CyBcS11iADs0vqNqnMencnUeo7gpn21HUo2AMMeoXj4tSiomahevbco2A8Meosu34BhLKeBjGcAXHe55HSce/wBFxqFtius8n8fbJE251tY9RG0L5H9UzlvFx9Pt3d/f5fy6OHW6vwmvYCLHUHaDstwTWztO8Jk1W1ouSvhO/h0uVcucOFPM5rdGPAcwcA4kEdgKxXKV/wBY0cGfH+y0ntQxcyVDC0jI0ZbdYObb5eKxlfVmV+a1rgADsX658NvJl6Xiy5fd09/79nBnrd0MwSC5LuGgVvkXmGUeSMcTqe9FGNdtqQuReZESY15zaQAVEadh7enfgCpqmPYomuytcfzUwsYndEKN2ETTgmNvR+8dG+O/uRfJykE8jWu9wDM/sbu7zYLaV88bWAN0I0sLBoG4BZ3LV1D05Z/oCp/6kXi/5L1bj6akn15DTDhimbTBzdR2cQkGomn4KyUzcJIIs73bjZuP/pXbWJj49SiY2aBFoZvlnpCzrk/4lVfJuWxKu+W8f4u08JB5tcs1gclnHuWuPfAnUsInuLHY4W8RZBwPz08ZPvMuw9g/uCosGqLWTsJOkrPuyv8A53LDSjaikD2lp7uo8Vn+ZLHPa7Q5D8dfNa8RIerw9jiC5tzYi+uzhoiZEr8G1b3N+KMli1U2H0LWAht7ab77FNNClb3MCIlKyluFOIlI3QI2ELacBbXk9yScGNe55a57c2S2gH2b8T6LJ0tnSMb957W+JAXU+ds/qDR8V8p+o/WZ8WGPDhfdu37Tx/f+G3DjL3oH8CyD3ZPIhU3KTBqzmXmFwJa1xIBOcgDYzgf8utgJAm850rdS+N4fVZ8Wcz1LrvqztXRcdx8717c7oW7bnXyv8Ue7BWFzTb3dg3Kavpg3EJwPdikkAG7pONgOwKwhAJC/XMOTrwxynzm/8uGxGyCwXvNI4xJpiRsATGmmNHGJMMSeyVs43Id0QO3VWU8KgdGqlBYTXCCYH74c0nzBP7qsq/F771R01KZJLk5Y2NLnute19AAN7jrYdSs8T5Ks5tvNyvjktdwcA9vhoWndpwSutmD/AAn1pKm/AM3/AF2fuSfNJVrEl19GB2aKRkQaF5RsbK28Tsj+B1Yer83tUH4SDS5krTG8aEHipCaRoup4RoFHCQ4XBBHUpmxoCp5YU96R5+6WO/iAPk5YPD5LPHWutVdC2WN0bvde0tPEX3hY/HeRzKem5xryZIjckgDOHEACw2Ece1aceU1oDsJqNiKwKa80w/3X+t1m8CnleWNaB0r6lwAABtcjbv2LW4ZgUkNU4gZoXWfnu33i0ZgRe/vA+KnLU2FwIk2SLYjBGmlt1js9B4Ik+Vm5ERMspjBcI2FPPoq+orhbRXOIUZtosdijy02V49xV1ycq81ZAP9weQJ+C6sZOmewei4vyOP49T/rP+Dl198nTPYF8T+pZ/uMJ/wBf5ro4fFWIlTY5el3H1Q3OryCTpO7F8t0t3IeVOIhtdUDZ9ab9egXuHV1zdUvKeTNWVB4zSeTiPghKOdzTodF+uemw1wcc+mM/EcFveui08gcFMYlTcn6rMNVpRFonewAOiTDGrB0SjdElsaVdRHsQs0WhttsVbTx+KGdEqlCtgbbmYthe/nJOxvSse5o8UVi1bt1QUU2aqcdzIzb9ogegKExSo2qtbpBfpHWkq7n0lpothOTuOFrgCbELW8pC2aJkwADwQx9t4I0PcQfFcxjkIII3LonJqP6RC5rr5NNRx2hVyY6uxGfp6t8Z6LiPTwV/h/KcaCYW/OGzvCdW8jje8bwb7nAjzCAfyVqBsaHdjh8VG8aG3pZGvaCwhwsNQgOVkN6ObqDXeD2lZYc9Tu+1E7vAPwKt3Y6Z6WeOXKHmF+U3AzENJAsd+m5R06u4pSQz2qm9cTfUj4LpcLbtB4gHyXJWTfWwu4x28DddcwvWGM8WN9EcvbQh/NqIRo4MUYjWOzQiJExx6JBip+WHKP6FTZ2gGZ5yRA7M20uPEAeZCJN3UCyraiKMfWvawdZ1PYFj8Wip5j9XKy/WSAua1uJyzOL5Xue46kkn/Ahw88SurHh18ydCpaOalljmyc4yNwddhDmkDaLjZpfatThvLkz1YaGFscjWtZcgua5ocS51tLH/AIhcgosbmiN2PcO82W15C8oIZKyMzWjeczfzHue0tHYbleX8T9Dx8vFny5YdWWON1+Z+6sMrLqOptxAEloIzAAkbwHXse+x8FTYPy4gfJUB7xG1mXLnIaX5c3OEA9dhbar2mom868nUWYB/F81xDE/y0v62T+dy+U+FfD+H1t5MMtzUx1fv3v403zyuOkc8vOPc83zOe5x/aJPxR1JhhJ2IKidZ4vxHqurYTgbModbavvcrMJJHL5VGA4QW20Wl5lFx0wbsSMa5rltQExKJ0SPdGonRo2FXPDqg6oZWuPAK5mZoqrGIXGJ4YMzraAWudRxVwMfhdRd8562N8nH4hB4pUIhuFy09O6WRpBe9znjaWN0DC4DsN+Fws5iOJtN7G+i6JN3skvpKSpsx4+qS06SWGE4U2Q5pn8zCCLutmJuQNBwF9Sus4Xh8cUTWQgc2BcG981/tE7yeK4v8ASDly36N7261u/ZvjRJMDzcbWXOziB/m5Ty42zYjavi1T2xolrFI2ALk2tE2mDm2cA5p3EAjwKqq7kTBIDkzREg+7q390/AhaFrFI1iOqwOcP9nUwEeWWNxYd4e247ddVvsKpSyGNjiC5rQDa9u5SZETE3RGWdvkEGKN4F0RlUT2aqAaAud+2KM3pj9i0o/auw+NreC6MFVcreTorKYxiwkac8TjsDwNh6iLg9o4KsMtZSiuCELxT1tG+J7mStLJGmzmnaCoF6USScxxBuNCNh3hNVhgWCyVU7IYxq46ncxv2nu6gEsrJN0PoHk5XmWnikd774onO7SxpJ81xWqdeR54vcfFxXaqOnEUeRnuta1rBvsyNrBf93zVVS8l6YQiN8TXGwzneXW1IO0a3Xx/wPC8XJzZXGzfTrc19fw25O8jnPJvCXTzta0XAIJO7RdlpqcMYGjcEDhOGQwAthYGX7ye8qxzL6DPPqrOR7ZNITrpWWZoi1RuapyEwhABTtQz2I+ZiGe1VCZvlRNkh7T5Bc0qqTNStcHABr5SG2GuY2OvY0Lce0Cqy2bwbfxJ+SzmEUDZIYxL+Sa3O8bMxJOVvfbXqC6cO2O00H/p6bh6pLXf6mZwHkkq679C05WrPk5Xc1UxP3B4v2HRVicx1jfguizcJ9DMHBStagcCn5ynif96Nvpb4Kya1ebezQmtUrWpNalINQpCIs1RETdFHZSNJCQPsvC1SBeEINEWqp5S442kpnzOGYtsGN+892jR2bSeoFXDgub+2OrtHTx7nOkef2Q1o/mKvDHqykKue4zjk1VJzk7s7rWGgAa37rQNgQCSS9KTSXoXZOQlXROhIo2c24W51rtZr7i532m3va2nUFxpX/IbETFWxWNmvPNu6w/QfxZT3LLmx6saHbhKkJEJzqeJVwSKGRO1RAcgmSKdjkUCQU8KJpUrUjKy8IUgavcqAEmQ7wjJGKB7UQOT+0OovO5t97GeQv6lVVfiHNxlrdNR4WFl1+ooY3kF7GPI2FzGOI7CQszyp5Dxzwv5hjY6gHM0jQPIvdh3a3067Lpx5J2lTY5N+EHpIv/S1Z/283/5v+S9XVvD6oVK9UjYSWlwHRbYE8M17ehWqwzkSZsPfNH9ZUZwWsG5rfeb1uIcHfs9adyk8hvvZ5PnoIvzczfA/3WnaFlPZzh8sNHlmY6NxkeQ1ws7KcupG7UFaxq8/k91aRI0JSDYvWr140WZmNCfZMapAgJGbEiF63YkUBG4LlPtld9dTj/befF/9l1ghcn9s7frqc/7T/J/91rw++FXOkkkl6CSReEPtPEeEsZ/jCERWFj66L9Yz+YJXwHciNVLGFMYNSpI4F5m1GxtRMbV6yFTsiRaCYFOxqTI1O1ikzQxe5U+y8cgIXBQSBESFDSPFkwEcFg+WftCNO8wUwBlHvvOrWH7oG89q13KDFBT00sp2saSOt2xo/eIXz/NMXOLnG7nEkniSbkrp4cOrvU2r3/Xtf/3D/CP5JLP3SXV0Y/SI2c1+hHH4Lpnsorbxyxn7JDh5j5LnOIU3NyyMP2Hub+64hav2W1eWrLNz2O8Rr8FPLN4U55dcaVI0qFpUjSuCrTtKkBULSnqQaCn5lCFI1AEN1CdZMiUgQZpC5f7aqc/ir931rO/oOHxXU7Kux3k5BWRc3UNLmhwcCDlc1w0uD2GyvDLpylJ84PiIAJBAcLt6xci47wR3Ji7Ry85E0rcOuwc0aRhMbveLgXasfxzOde+4nguOxUrnB5aLhjczzp0W5mtuf2nNHeu7Dkmc2lCrHk9Fmq6do3zxD+Nqv/ZtyRbW1F5HARQFj3s1LpASbNG7Ldup61ZckuQlVHirOdhe2KGRzzIWnmnBtywtdsNzl0Sz5JNzYdW5hPZAjeZTxCvMlWGbCpGxKcRr2yewjaxPsvS5MLkAiVG4pxKjcUwimOiFep5yh3lMmA9reIZaeOIHWR5cf0WD5keC5Qtt7WazNVtZujib4vJcfKyxC9HhmsIi+SSSSWpL7ls1n02V0bg5ry19wbi5aM3ndLkVUc3Xwk735T+1p8VpY+RUshBkyxDrs5/gNB4q8wzkfTQvD8vOSgghzjsI3ho0XNeSTHStNa0p7SoWuT2lcqk7XKQOUDSnhykJrXTgxRtcnhyQTNTwVAHJwcgxAKcFAHKQPQTP+0k2wup/RZ/VjXBqWSzJh95gH/ljPwXdPaW7/wCMqOyP+rGuBtvY24a+I+Nl2enn+mptdH9iDvxmo/UD+o1diC437ED+M1H6gf1GLsQcub1Hvqp4OLk5r1GSvMywhpc6aXJmZNLlegeXJpcmlyYXII5zkxzk0uTC5MzZVA8p0sigc9OE4fy9nz4hUHg8N7mNDfgqF7CDYixG0HausYn7OY5qszulIje/O+PL0id4Dr6A9mizPtM5PthqOeY4WqC5xj+01wtmI/NJPqu7DknbFFjFpL1Jbk71JuTQkkvOaDmbFI1JJSDwpGpJJA8JwSSSoPCcEkkjPCcEkkBnfaN/9ZU/os/qxrg0Xuv/AER/M1epLs9P7ajJ0T2Jfl6n9S3+oF1xJJY8/vpwkikksDJNXqSYMcmlJJBmlMKSSAHkUD0kk4SMrmXtX/Lw/qR/M5JJb8HuhXwwqSSS7E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orbel" pitchFamily="34" charset="0"/>
            </a:endParaRPr>
          </a:p>
        </p:txBody>
      </p:sp>
      <p:pic>
        <p:nvPicPr>
          <p:cNvPr id="15368" name="Picture 10" descr="http://t3.gstatic.com/images?q=tbn:ANd9GcRY1vAo3vCVlVdJYEgmBR7bXhgtd6Dpu8ry1jG5SMhmtC57uVWz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1752600"/>
            <a:ext cx="221932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AVL – Programming Language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6387" name="Picture 8" descr="http://www.scientificamerican.com/media/inline/B3421824-EB0D-566A-0A231B2465213E50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1676400"/>
            <a:ext cx="1981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676400"/>
            <a:ext cx="5029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Language Features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3600" dirty="0" smtClean="0">
                <a:solidFill>
                  <a:schemeClr val="bg2">
                    <a:lumMod val="75000"/>
                  </a:schemeClr>
                </a:solidFill>
                <a:ea typeface="+mj-ea"/>
                <a:cs typeface="+mj-cs"/>
              </a:rPr>
              <a:t>Easy To Learn Syntax – C Programming Language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3600" dirty="0" smtClean="0">
              <a:solidFill>
                <a:schemeClr val="bg2">
                  <a:lumMod val="75000"/>
                </a:schemeClr>
              </a:solidFill>
              <a:ea typeface="+mj-ea"/>
              <a:cs typeface="+mj-cs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3600" dirty="0" smtClean="0">
                <a:solidFill>
                  <a:schemeClr val="bg2">
                    <a:lumMod val="75000"/>
                  </a:schemeClr>
                </a:solidFill>
                <a:ea typeface="+mj-ea"/>
                <a:cs typeface="+mj-cs"/>
              </a:rPr>
              <a:t>Visual Output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3600" dirty="0" smtClean="0">
              <a:solidFill>
                <a:schemeClr val="bg2">
                  <a:lumMod val="75000"/>
                </a:schemeClr>
              </a:solidFill>
              <a:ea typeface="+mj-ea"/>
              <a:cs typeface="+mj-cs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3600" dirty="0" smtClean="0">
                <a:solidFill>
                  <a:schemeClr val="bg2">
                    <a:lumMod val="75000"/>
                  </a:schemeClr>
                </a:solidFill>
                <a:ea typeface="+mj-ea"/>
                <a:cs typeface="+mj-cs"/>
              </a:rPr>
              <a:t>Control over the speed of Animation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3600" dirty="0" smtClean="0">
              <a:solidFill>
                <a:schemeClr val="bg2">
                  <a:lumMod val="75000"/>
                </a:schemeClr>
              </a:solidFill>
              <a:ea typeface="+mj-ea"/>
              <a:cs typeface="+mj-cs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3600" dirty="0" smtClean="0">
                <a:solidFill>
                  <a:schemeClr val="bg2">
                    <a:lumMod val="75000"/>
                  </a:schemeClr>
                </a:solidFill>
                <a:ea typeface="+mj-ea"/>
                <a:cs typeface="+mj-cs"/>
              </a:rPr>
              <a:t>Line by Line Execution Displayed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accent1">
                    <a:satMod val="150000"/>
                  </a:schemeClr>
                </a:solidFill>
              </a:rPr>
              <a:t>System Architecture</a:t>
            </a:r>
            <a:endParaRPr lang="en-US" sz="3200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0"/>
            <a:ext cx="4495800" cy="653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Compilation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9459" name="Picture 2" descr="D:\Spring 2011\PLT\Presentation - Demo\avlint1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" y="1981200"/>
            <a:ext cx="8283575" cy="2895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GUI – AVL IN ACTION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828800"/>
            <a:ext cx="5934075" cy="455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Development Tools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21507" name="Picture 19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038600" y="3352800"/>
            <a:ext cx="2362200" cy="1257300"/>
          </a:xfrm>
        </p:spPr>
      </p:pic>
      <p:pic>
        <p:nvPicPr>
          <p:cNvPr id="21508" name="Picture 9" descr="java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5410200"/>
            <a:ext cx="88265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2" descr="http://jflex.de/logo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1905000"/>
            <a:ext cx="38465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4" descr="http://byaccj.sourceforge.net/byaccj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" y="2590800"/>
            <a:ext cx="260032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6" descr="http://atult.net/images/vim_logo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3400" y="53340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10" descr="http://t3.gstatic.com/images?q=tbn:ANd9GcT-scIY914ia6q_bJJ8PZ8N71j9zY5BItD1yfkZ1QLLjUrhYmXk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39000" y="3657600"/>
            <a:ext cx="160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Picture 10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362200" y="5181600"/>
            <a:ext cx="266700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8" descr="http://www.muylinux.com/wp-content/uploads/2010/06/ubuntu_logo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239000" y="5181600"/>
            <a:ext cx="12573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5" name="Picture 2" descr="http://meld.sourceforge.net/icon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200400" y="60198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471</TotalTime>
  <Words>122</Words>
  <Application>Microsoft Office PowerPoint</Application>
  <PresentationFormat>On-screen Show (4:3)</PresentationFormat>
  <Paragraphs>37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12</vt:i4>
      </vt:variant>
    </vt:vector>
  </HeadingPairs>
  <TitlesOfParts>
    <vt:vector size="28" baseType="lpstr">
      <vt:lpstr>Corbel</vt:lpstr>
      <vt:lpstr>Arial</vt:lpstr>
      <vt:lpstr>Wingdings 2</vt:lpstr>
      <vt:lpstr>Wingdings</vt:lpstr>
      <vt:lpstr>Wingdings 3</vt:lpstr>
      <vt:lpstr>Calibri</vt:lpstr>
      <vt:lpstr>Comic Sans MS</vt:lpstr>
      <vt:lpstr>Times New Roman</vt:lpstr>
      <vt:lpstr>Aparajita</vt:lpstr>
      <vt:lpstr>Module</vt:lpstr>
      <vt:lpstr>Module</vt:lpstr>
      <vt:lpstr>Module</vt:lpstr>
      <vt:lpstr>Module</vt:lpstr>
      <vt:lpstr>Module</vt:lpstr>
      <vt:lpstr>Module</vt:lpstr>
      <vt:lpstr>Module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AVL  ALGORITHM VISUALIZATION LANGUAGE</dc:title>
  <dc:creator>Savini</dc:creator>
  <cp:lastModifiedBy>Alfred Aho</cp:lastModifiedBy>
  <cp:revision>29</cp:revision>
  <dcterms:created xsi:type="dcterms:W3CDTF">2011-05-11T04:15:58Z</dcterms:created>
  <dcterms:modified xsi:type="dcterms:W3CDTF">2011-05-12T15:07:31Z</dcterms:modified>
</cp:coreProperties>
</file>