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5" r:id="rId2"/>
    <p:sldId id="292" r:id="rId3"/>
    <p:sldId id="302" r:id="rId4"/>
    <p:sldId id="267" r:id="rId5"/>
    <p:sldId id="277" r:id="rId6"/>
    <p:sldId id="278" r:id="rId7"/>
    <p:sldId id="303" r:id="rId8"/>
    <p:sldId id="282" r:id="rId9"/>
    <p:sldId id="283" r:id="rId10"/>
    <p:sldId id="284" r:id="rId11"/>
    <p:sldId id="300" r:id="rId12"/>
    <p:sldId id="304" r:id="rId13"/>
    <p:sldId id="301" r:id="rId14"/>
    <p:sldId id="305" r:id="rId15"/>
    <p:sldId id="279" r:id="rId16"/>
    <p:sldId id="280" r:id="rId17"/>
    <p:sldId id="281" r:id="rId18"/>
    <p:sldId id="306" r:id="rId19"/>
    <p:sldId id="285" r:id="rId20"/>
    <p:sldId id="286" r:id="rId21"/>
    <p:sldId id="287" r:id="rId22"/>
    <p:sldId id="288" r:id="rId23"/>
    <p:sldId id="289" r:id="rId24"/>
    <p:sldId id="307" r:id="rId25"/>
    <p:sldId id="27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54574" autoAdjust="0"/>
  </p:normalViewPr>
  <p:slideViewPr>
    <p:cSldViewPr>
      <p:cViewPr varScale="1">
        <p:scale>
          <a:sx n="71" d="100"/>
          <a:sy n="71" d="100"/>
        </p:scale>
        <p:origin x="-83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85977B-3ED3-4C87-B134-5EED86D25441}" type="doc">
      <dgm:prSet loTypeId="urn:microsoft.com/office/officeart/2008/layout/NameandTitleOrganizationalChart" loCatId="hierarchy" qsTypeId="urn:microsoft.com/office/officeart/2005/8/quickstyle/simple1#1" qsCatId="simple" csTypeId="urn:microsoft.com/office/officeart/2005/8/colors/accent1_2#1" csCatId="accent1" phldr="1"/>
      <dgm:spPr/>
      <dgm:t>
        <a:bodyPr/>
        <a:lstStyle/>
        <a:p>
          <a:endParaRPr lang="en-US"/>
        </a:p>
      </dgm:t>
    </dgm:pt>
    <dgm:pt modelId="{70667CCC-F8DC-49DF-9A59-16A10DBD16FF}">
      <dgm:prSet phldrT="[Text]" custT="1"/>
      <dgm:spPr/>
      <dgm:t>
        <a:bodyPr/>
        <a:lstStyle/>
        <a:p>
          <a:r>
            <a:rPr lang="en-US" sz="3600" b="1" dirty="0" smtClean="0"/>
            <a:t>&gt; </a:t>
          </a:r>
          <a:r>
            <a:rPr lang="en-US" sz="2800" b="1" dirty="0" smtClean="0"/>
            <a:t>(0)</a:t>
          </a:r>
          <a:endParaRPr lang="en-US" sz="2800" b="1" dirty="0"/>
        </a:p>
      </dgm:t>
    </dgm:pt>
    <dgm:pt modelId="{E209AFAC-73B8-4C48-8BC3-43A24BB62199}" type="parTrans" cxnId="{C8028993-B1E7-4F1C-896C-F69D9DA64E49}">
      <dgm:prSet/>
      <dgm:spPr/>
      <dgm:t>
        <a:bodyPr/>
        <a:lstStyle/>
        <a:p>
          <a:endParaRPr lang="en-US" b="1"/>
        </a:p>
      </dgm:t>
    </dgm:pt>
    <dgm:pt modelId="{A73660B7-C785-4B40-A586-CF74C94AA567}" type="sibTrans" cxnId="{C8028993-B1E7-4F1C-896C-F69D9DA64E49}">
      <dgm:prSet/>
      <dgm:spPr/>
      <dgm:t>
        <a:bodyPr/>
        <a:lstStyle/>
        <a:p>
          <a:r>
            <a:rPr lang="en-US" b="1" dirty="0" smtClean="0"/>
            <a:t>3 + 2 = 5</a:t>
          </a:r>
          <a:endParaRPr lang="en-US" b="1" dirty="0"/>
        </a:p>
      </dgm:t>
    </dgm:pt>
    <dgm:pt modelId="{695AC15D-6B44-4EDC-A80C-98FE562E845C}">
      <dgm:prSet phldrT="[Text]"/>
      <dgm:spPr/>
      <dgm:t>
        <a:bodyPr/>
        <a:lstStyle/>
        <a:p>
          <a:r>
            <a:rPr lang="en-US" b="1" dirty="0" err="1" smtClean="0"/>
            <a:t>Math.round</a:t>
          </a:r>
          <a:r>
            <a:rPr lang="en-US" b="1" dirty="0" smtClean="0"/>
            <a:t>(2)</a:t>
          </a:r>
          <a:endParaRPr lang="en-US" b="1" dirty="0"/>
        </a:p>
      </dgm:t>
    </dgm:pt>
    <dgm:pt modelId="{521191FB-5AB9-4113-84FF-D33E8EF4A7DF}" type="parTrans" cxnId="{FE7425D8-80F5-4107-91E4-CE5ACBF77D24}">
      <dgm:prSet/>
      <dgm:spPr/>
      <dgm:t>
        <a:bodyPr/>
        <a:lstStyle/>
        <a:p>
          <a:endParaRPr lang="en-US" b="1"/>
        </a:p>
      </dgm:t>
    </dgm:pt>
    <dgm:pt modelId="{CE747FBF-CF50-4DC5-9AE0-8E81DD269334}" type="sibTrans" cxnId="{FE7425D8-80F5-4107-91E4-CE5ACBF77D24}">
      <dgm:prSet/>
      <dgm:spPr/>
      <dgm:t>
        <a:bodyPr/>
        <a:lstStyle/>
        <a:p>
          <a:r>
            <a:rPr lang="en-US" b="1" dirty="0" smtClean="0"/>
            <a:t>1 + 2 = 3</a:t>
          </a:r>
          <a:endParaRPr lang="en-US" b="1" dirty="0"/>
        </a:p>
      </dgm:t>
    </dgm:pt>
    <dgm:pt modelId="{0B2D1801-6986-404B-A46C-BE300E881EF3}">
      <dgm:prSet phldrT="[Text]"/>
      <dgm:spPr/>
      <dgm:t>
        <a:bodyPr/>
        <a:lstStyle/>
        <a:p>
          <a:r>
            <a:rPr lang="en-US" b="1" dirty="0" smtClean="0"/>
            <a:t>volume (1)</a:t>
          </a:r>
          <a:endParaRPr lang="en-US" b="1" dirty="0"/>
        </a:p>
      </dgm:t>
    </dgm:pt>
    <dgm:pt modelId="{68FC761A-486B-4CD5-9E62-7FABBFF8820B}" type="parTrans" cxnId="{360F4BA4-3156-45EC-996F-247166F8FF89}">
      <dgm:prSet/>
      <dgm:spPr/>
      <dgm:t>
        <a:bodyPr/>
        <a:lstStyle/>
        <a:p>
          <a:endParaRPr lang="en-US" b="1"/>
        </a:p>
      </dgm:t>
    </dgm:pt>
    <dgm:pt modelId="{DDA8BAFE-C59F-4451-A8C5-BD8EC5CA81D6}" type="sibTrans" cxnId="{360F4BA4-3156-45EC-996F-247166F8FF89}">
      <dgm:prSet/>
      <dgm:spPr/>
      <dgm:t>
        <a:bodyPr/>
        <a:lstStyle/>
        <a:p>
          <a:r>
            <a:rPr lang="en-US" b="1" dirty="0" smtClean="0"/>
            <a:t>1</a:t>
          </a:r>
          <a:endParaRPr lang="en-US" b="1" dirty="0"/>
        </a:p>
      </dgm:t>
    </dgm:pt>
    <dgm:pt modelId="{9D01A800-65EB-420D-856E-8EBECA71138A}">
      <dgm:prSet phldrT="[Text]"/>
      <dgm:spPr/>
      <dgm:t>
        <a:bodyPr/>
        <a:lstStyle/>
        <a:p>
          <a:r>
            <a:rPr lang="en-US" b="1" dirty="0" err="1" smtClean="0"/>
            <a:t>Property.getd</a:t>
          </a:r>
          <a:r>
            <a:rPr lang="en-US" b="1" dirty="0" smtClean="0"/>
            <a:t>(2)</a:t>
          </a:r>
          <a:endParaRPr lang="en-US" b="1" dirty="0"/>
        </a:p>
      </dgm:t>
    </dgm:pt>
    <dgm:pt modelId="{2FC36D63-B903-46AF-B24F-06F8D7BAB9CA}" type="parTrans" cxnId="{386D0065-AE4C-4FF7-94B4-6DEC62A7B80C}">
      <dgm:prSet/>
      <dgm:spPr/>
      <dgm:t>
        <a:bodyPr/>
        <a:lstStyle/>
        <a:p>
          <a:endParaRPr lang="en-US" b="1"/>
        </a:p>
      </dgm:t>
    </dgm:pt>
    <dgm:pt modelId="{A039B5F9-70B8-4157-880E-F50DA4D66960}" type="sibTrans" cxnId="{386D0065-AE4C-4FF7-94B4-6DEC62A7B80C}">
      <dgm:prSet/>
      <dgm:spPr/>
      <dgm:t>
        <a:bodyPr/>
        <a:lstStyle/>
        <a:p>
          <a:r>
            <a:rPr lang="en-US" b="1" dirty="0" smtClean="0"/>
            <a:t>0 + 0 + 2 = 2</a:t>
          </a:r>
          <a:endParaRPr lang="en-US" b="1" dirty="0"/>
        </a:p>
      </dgm:t>
    </dgm:pt>
    <dgm:pt modelId="{ABBB61ED-04B8-4CC8-A939-D2E6AB8976D4}">
      <dgm:prSet phldrT="[Text]"/>
      <dgm:spPr/>
      <dgm:t>
        <a:bodyPr/>
        <a:lstStyle/>
        <a:p>
          <a:r>
            <a:rPr lang="en-US" b="1" dirty="0" smtClean="0"/>
            <a:t>“MSFT” (0)</a:t>
          </a:r>
          <a:endParaRPr lang="en-US" b="1" dirty="0"/>
        </a:p>
      </dgm:t>
    </dgm:pt>
    <dgm:pt modelId="{A9230B07-5DB3-46D4-A6FF-AD36B7C251FB}" type="parTrans" cxnId="{9BC6C6FF-C6B6-47D3-B6D4-354BCADDD23D}">
      <dgm:prSet/>
      <dgm:spPr/>
      <dgm:t>
        <a:bodyPr/>
        <a:lstStyle/>
        <a:p>
          <a:endParaRPr lang="en-US" b="1"/>
        </a:p>
      </dgm:t>
    </dgm:pt>
    <dgm:pt modelId="{DBD4606C-2B10-4A18-AE95-0E048C30B335}" type="sibTrans" cxnId="{9BC6C6FF-C6B6-47D3-B6D4-354BCADDD23D}">
      <dgm:prSet/>
      <dgm:spPr/>
      <dgm:t>
        <a:bodyPr/>
        <a:lstStyle/>
        <a:p>
          <a:r>
            <a:rPr lang="en-US" b="1" dirty="0" smtClean="0"/>
            <a:t>0</a:t>
          </a:r>
          <a:endParaRPr lang="en-US" b="1" dirty="0"/>
        </a:p>
      </dgm:t>
    </dgm:pt>
    <dgm:pt modelId="{83B9B49A-3215-48D9-9CD9-06349113087D}">
      <dgm:prSet phldrT="[Text]"/>
      <dgm:spPr/>
      <dgm:t>
        <a:bodyPr/>
        <a:lstStyle/>
        <a:p>
          <a:r>
            <a:rPr lang="en-US" b="1" dirty="0" smtClean="0"/>
            <a:t>“volume” (0)</a:t>
          </a:r>
          <a:endParaRPr lang="en-US" b="1" dirty="0"/>
        </a:p>
      </dgm:t>
    </dgm:pt>
    <dgm:pt modelId="{83587975-6BA3-4BE6-8251-C6E9597B6FFA}" type="parTrans" cxnId="{E2247533-5F9A-40E4-BCE7-48CDA273C431}">
      <dgm:prSet/>
      <dgm:spPr/>
      <dgm:t>
        <a:bodyPr/>
        <a:lstStyle/>
        <a:p>
          <a:endParaRPr lang="en-US" b="1"/>
        </a:p>
      </dgm:t>
    </dgm:pt>
    <dgm:pt modelId="{8DADBF1B-1D06-44C2-A9A3-88F595D65123}" type="sibTrans" cxnId="{E2247533-5F9A-40E4-BCE7-48CDA273C431}">
      <dgm:prSet/>
      <dgm:spPr/>
      <dgm:t>
        <a:bodyPr/>
        <a:lstStyle/>
        <a:p>
          <a:r>
            <a:rPr lang="en-US" b="1" dirty="0" smtClean="0"/>
            <a:t>0   </a:t>
          </a:r>
          <a:endParaRPr lang="en-US" b="1" dirty="0"/>
        </a:p>
      </dgm:t>
    </dgm:pt>
    <dgm:pt modelId="{9BE0EF44-E76B-4380-B2BF-E884048333EF}" type="pres">
      <dgm:prSet presAssocID="{DD85977B-3ED3-4C87-B134-5EED86D25441}" presName="hierChild1" presStyleCnt="0">
        <dgm:presLayoutVars>
          <dgm:orgChart val="1"/>
          <dgm:chPref val="1"/>
          <dgm:dir/>
          <dgm:animOne val="branch"/>
          <dgm:animLvl val="lvl"/>
          <dgm:resizeHandles/>
        </dgm:presLayoutVars>
      </dgm:prSet>
      <dgm:spPr/>
      <dgm:t>
        <a:bodyPr/>
        <a:lstStyle/>
        <a:p>
          <a:endParaRPr lang="zh-CN" altLang="en-US"/>
        </a:p>
      </dgm:t>
    </dgm:pt>
    <dgm:pt modelId="{D2AE3434-0988-4BBE-90BC-780A3129934F}" type="pres">
      <dgm:prSet presAssocID="{70667CCC-F8DC-49DF-9A59-16A10DBD16FF}" presName="hierRoot1" presStyleCnt="0">
        <dgm:presLayoutVars>
          <dgm:hierBranch val="init"/>
        </dgm:presLayoutVars>
      </dgm:prSet>
      <dgm:spPr/>
    </dgm:pt>
    <dgm:pt modelId="{F179117B-688A-424D-8C22-2EBE98284C38}" type="pres">
      <dgm:prSet presAssocID="{70667CCC-F8DC-49DF-9A59-16A10DBD16FF}" presName="rootComposite1" presStyleCnt="0"/>
      <dgm:spPr/>
    </dgm:pt>
    <dgm:pt modelId="{F7A44FC9-A11B-466B-A0CC-847B03405360}" type="pres">
      <dgm:prSet presAssocID="{70667CCC-F8DC-49DF-9A59-16A10DBD16FF}" presName="rootText1" presStyleLbl="node0" presStyleIdx="0" presStyleCnt="1">
        <dgm:presLayoutVars>
          <dgm:chMax/>
          <dgm:chPref val="3"/>
        </dgm:presLayoutVars>
      </dgm:prSet>
      <dgm:spPr/>
      <dgm:t>
        <a:bodyPr/>
        <a:lstStyle/>
        <a:p>
          <a:endParaRPr lang="zh-CN" altLang="en-US"/>
        </a:p>
      </dgm:t>
    </dgm:pt>
    <dgm:pt modelId="{22B59FB4-6EB3-4473-87D3-542E5AD2A47F}" type="pres">
      <dgm:prSet presAssocID="{70667CCC-F8DC-49DF-9A59-16A10DBD16FF}" presName="titleText1" presStyleLbl="fgAcc0" presStyleIdx="0" presStyleCnt="1">
        <dgm:presLayoutVars>
          <dgm:chMax val="0"/>
          <dgm:chPref val="0"/>
        </dgm:presLayoutVars>
      </dgm:prSet>
      <dgm:spPr/>
      <dgm:t>
        <a:bodyPr/>
        <a:lstStyle/>
        <a:p>
          <a:endParaRPr lang="zh-CN" altLang="en-US"/>
        </a:p>
      </dgm:t>
    </dgm:pt>
    <dgm:pt modelId="{6EA4C65C-5757-47A3-8F44-17172598819B}" type="pres">
      <dgm:prSet presAssocID="{70667CCC-F8DC-49DF-9A59-16A10DBD16FF}" presName="rootConnector1" presStyleLbl="node1" presStyleIdx="0" presStyleCnt="5"/>
      <dgm:spPr/>
      <dgm:t>
        <a:bodyPr/>
        <a:lstStyle/>
        <a:p>
          <a:endParaRPr lang="zh-CN" altLang="en-US"/>
        </a:p>
      </dgm:t>
    </dgm:pt>
    <dgm:pt modelId="{C932B944-0258-4F77-8D07-57E293054F85}" type="pres">
      <dgm:prSet presAssocID="{70667CCC-F8DC-49DF-9A59-16A10DBD16FF}" presName="hierChild2" presStyleCnt="0"/>
      <dgm:spPr/>
    </dgm:pt>
    <dgm:pt modelId="{596C9F98-5F19-4DB0-A9A4-1674530DABDE}" type="pres">
      <dgm:prSet presAssocID="{521191FB-5AB9-4113-84FF-D33E8EF4A7DF}" presName="Name37" presStyleLbl="parChTrans1D2" presStyleIdx="0" presStyleCnt="2"/>
      <dgm:spPr/>
      <dgm:t>
        <a:bodyPr/>
        <a:lstStyle/>
        <a:p>
          <a:endParaRPr lang="zh-CN" altLang="en-US"/>
        </a:p>
      </dgm:t>
    </dgm:pt>
    <dgm:pt modelId="{8A84F62B-1456-4D99-AD23-C7BFBE616500}" type="pres">
      <dgm:prSet presAssocID="{695AC15D-6B44-4EDC-A80C-98FE562E845C}" presName="hierRoot2" presStyleCnt="0">
        <dgm:presLayoutVars>
          <dgm:hierBranch val="init"/>
        </dgm:presLayoutVars>
      </dgm:prSet>
      <dgm:spPr/>
    </dgm:pt>
    <dgm:pt modelId="{C506CBF0-29C0-421E-B1A7-611E698BA54E}" type="pres">
      <dgm:prSet presAssocID="{695AC15D-6B44-4EDC-A80C-98FE562E845C}" presName="rootComposite" presStyleCnt="0"/>
      <dgm:spPr/>
    </dgm:pt>
    <dgm:pt modelId="{33632C3D-179B-45BE-BE22-955604E5D5EF}" type="pres">
      <dgm:prSet presAssocID="{695AC15D-6B44-4EDC-A80C-98FE562E845C}" presName="rootText" presStyleLbl="node1" presStyleIdx="0" presStyleCnt="5" custScaleX="126901">
        <dgm:presLayoutVars>
          <dgm:chMax/>
          <dgm:chPref val="3"/>
        </dgm:presLayoutVars>
      </dgm:prSet>
      <dgm:spPr/>
      <dgm:t>
        <a:bodyPr/>
        <a:lstStyle/>
        <a:p>
          <a:endParaRPr lang="en-US"/>
        </a:p>
      </dgm:t>
    </dgm:pt>
    <dgm:pt modelId="{25C5F3CB-2BFF-4C0B-B50B-9B0A34EAA811}" type="pres">
      <dgm:prSet presAssocID="{695AC15D-6B44-4EDC-A80C-98FE562E845C}" presName="titleText2" presStyleLbl="fgAcc1" presStyleIdx="0" presStyleCnt="5">
        <dgm:presLayoutVars>
          <dgm:chMax val="0"/>
          <dgm:chPref val="0"/>
        </dgm:presLayoutVars>
      </dgm:prSet>
      <dgm:spPr/>
      <dgm:t>
        <a:bodyPr/>
        <a:lstStyle/>
        <a:p>
          <a:endParaRPr lang="en-US"/>
        </a:p>
      </dgm:t>
    </dgm:pt>
    <dgm:pt modelId="{91183568-F1C7-4C89-B688-DA9B63BF1152}" type="pres">
      <dgm:prSet presAssocID="{695AC15D-6B44-4EDC-A80C-98FE562E845C}" presName="rootConnector" presStyleLbl="node2" presStyleIdx="0" presStyleCnt="0"/>
      <dgm:spPr/>
      <dgm:t>
        <a:bodyPr/>
        <a:lstStyle/>
        <a:p>
          <a:endParaRPr lang="zh-CN" altLang="en-US"/>
        </a:p>
      </dgm:t>
    </dgm:pt>
    <dgm:pt modelId="{90CA0C0D-55C9-41F2-90FB-FB7ECF0E9E72}" type="pres">
      <dgm:prSet presAssocID="{695AC15D-6B44-4EDC-A80C-98FE562E845C}" presName="hierChild4" presStyleCnt="0"/>
      <dgm:spPr/>
    </dgm:pt>
    <dgm:pt modelId="{D74914CC-9B5D-4FAC-A9FC-41419CAF4890}" type="pres">
      <dgm:prSet presAssocID="{68FC761A-486B-4CD5-9E62-7FABBFF8820B}" presName="Name37" presStyleLbl="parChTrans1D3" presStyleIdx="0" presStyleCnt="3"/>
      <dgm:spPr/>
      <dgm:t>
        <a:bodyPr/>
        <a:lstStyle/>
        <a:p>
          <a:endParaRPr lang="zh-CN" altLang="en-US"/>
        </a:p>
      </dgm:t>
    </dgm:pt>
    <dgm:pt modelId="{5A229A01-BB19-48AE-88ED-694E4C35485C}" type="pres">
      <dgm:prSet presAssocID="{0B2D1801-6986-404B-A46C-BE300E881EF3}" presName="hierRoot2" presStyleCnt="0">
        <dgm:presLayoutVars>
          <dgm:hierBranch val="init"/>
        </dgm:presLayoutVars>
      </dgm:prSet>
      <dgm:spPr/>
    </dgm:pt>
    <dgm:pt modelId="{FACA3CE3-CEB5-4578-98DD-0070EF9327E0}" type="pres">
      <dgm:prSet presAssocID="{0B2D1801-6986-404B-A46C-BE300E881EF3}" presName="rootComposite" presStyleCnt="0"/>
      <dgm:spPr/>
    </dgm:pt>
    <dgm:pt modelId="{4AFD4B79-7BBC-4714-87F8-8A4ADBEA75BB}" type="pres">
      <dgm:prSet presAssocID="{0B2D1801-6986-404B-A46C-BE300E881EF3}" presName="rootText" presStyleLbl="node1" presStyleIdx="1" presStyleCnt="5">
        <dgm:presLayoutVars>
          <dgm:chMax/>
          <dgm:chPref val="3"/>
        </dgm:presLayoutVars>
      </dgm:prSet>
      <dgm:spPr/>
      <dgm:t>
        <a:bodyPr/>
        <a:lstStyle/>
        <a:p>
          <a:endParaRPr lang="zh-CN" altLang="en-US"/>
        </a:p>
      </dgm:t>
    </dgm:pt>
    <dgm:pt modelId="{31228389-0706-4947-8879-3FC8E25B1BBF}" type="pres">
      <dgm:prSet presAssocID="{0B2D1801-6986-404B-A46C-BE300E881EF3}" presName="titleText2" presStyleLbl="fgAcc1" presStyleIdx="1" presStyleCnt="5">
        <dgm:presLayoutVars>
          <dgm:chMax val="0"/>
          <dgm:chPref val="0"/>
        </dgm:presLayoutVars>
      </dgm:prSet>
      <dgm:spPr/>
      <dgm:t>
        <a:bodyPr/>
        <a:lstStyle/>
        <a:p>
          <a:endParaRPr lang="zh-CN" altLang="en-US"/>
        </a:p>
      </dgm:t>
    </dgm:pt>
    <dgm:pt modelId="{CD7BB01C-32E2-4AAE-B211-224FD47A2A9B}" type="pres">
      <dgm:prSet presAssocID="{0B2D1801-6986-404B-A46C-BE300E881EF3}" presName="rootConnector" presStyleLbl="node3" presStyleIdx="0" presStyleCnt="0"/>
      <dgm:spPr/>
      <dgm:t>
        <a:bodyPr/>
        <a:lstStyle/>
        <a:p>
          <a:endParaRPr lang="zh-CN" altLang="en-US"/>
        </a:p>
      </dgm:t>
    </dgm:pt>
    <dgm:pt modelId="{2908A76B-8B88-42EA-A8AA-46C5CD59BE82}" type="pres">
      <dgm:prSet presAssocID="{0B2D1801-6986-404B-A46C-BE300E881EF3}" presName="hierChild4" presStyleCnt="0"/>
      <dgm:spPr/>
    </dgm:pt>
    <dgm:pt modelId="{DE20D5BB-E5C0-4097-BBD9-F1E312AE44B7}" type="pres">
      <dgm:prSet presAssocID="{0B2D1801-6986-404B-A46C-BE300E881EF3}" presName="hierChild5" presStyleCnt="0"/>
      <dgm:spPr/>
    </dgm:pt>
    <dgm:pt modelId="{13F1D403-BBEB-4254-B901-1AEB04DC6B8E}" type="pres">
      <dgm:prSet presAssocID="{695AC15D-6B44-4EDC-A80C-98FE562E845C}" presName="hierChild5" presStyleCnt="0"/>
      <dgm:spPr/>
    </dgm:pt>
    <dgm:pt modelId="{9C0B35D1-6C8B-4922-8404-95BE661587E8}" type="pres">
      <dgm:prSet presAssocID="{2FC36D63-B903-46AF-B24F-06F8D7BAB9CA}" presName="Name37" presStyleLbl="parChTrans1D2" presStyleIdx="1" presStyleCnt="2"/>
      <dgm:spPr/>
      <dgm:t>
        <a:bodyPr/>
        <a:lstStyle/>
        <a:p>
          <a:endParaRPr lang="zh-CN" altLang="en-US"/>
        </a:p>
      </dgm:t>
    </dgm:pt>
    <dgm:pt modelId="{153861D0-89D4-45C8-A6DF-43A4BF7A2626}" type="pres">
      <dgm:prSet presAssocID="{9D01A800-65EB-420D-856E-8EBECA71138A}" presName="hierRoot2" presStyleCnt="0">
        <dgm:presLayoutVars>
          <dgm:hierBranch val="init"/>
        </dgm:presLayoutVars>
      </dgm:prSet>
      <dgm:spPr/>
    </dgm:pt>
    <dgm:pt modelId="{60F98A11-19E3-4DDB-B572-DDBD3302E998}" type="pres">
      <dgm:prSet presAssocID="{9D01A800-65EB-420D-856E-8EBECA71138A}" presName="rootComposite" presStyleCnt="0"/>
      <dgm:spPr/>
    </dgm:pt>
    <dgm:pt modelId="{93FB8D16-4205-4112-BF7B-8ABAB9F8E67A}" type="pres">
      <dgm:prSet presAssocID="{9D01A800-65EB-420D-856E-8EBECA71138A}" presName="rootText" presStyleLbl="node1" presStyleIdx="2" presStyleCnt="5" custScaleX="152677">
        <dgm:presLayoutVars>
          <dgm:chMax/>
          <dgm:chPref val="3"/>
        </dgm:presLayoutVars>
      </dgm:prSet>
      <dgm:spPr/>
      <dgm:t>
        <a:bodyPr/>
        <a:lstStyle/>
        <a:p>
          <a:endParaRPr lang="zh-CN" altLang="en-US"/>
        </a:p>
      </dgm:t>
    </dgm:pt>
    <dgm:pt modelId="{713C5B6E-A8C1-4DFC-9772-4E26DFFECB8E}" type="pres">
      <dgm:prSet presAssocID="{9D01A800-65EB-420D-856E-8EBECA71138A}" presName="titleText2" presStyleLbl="fgAcc1" presStyleIdx="2" presStyleCnt="5">
        <dgm:presLayoutVars>
          <dgm:chMax val="0"/>
          <dgm:chPref val="0"/>
        </dgm:presLayoutVars>
      </dgm:prSet>
      <dgm:spPr/>
      <dgm:t>
        <a:bodyPr/>
        <a:lstStyle/>
        <a:p>
          <a:endParaRPr lang="en-US"/>
        </a:p>
      </dgm:t>
    </dgm:pt>
    <dgm:pt modelId="{C65AC181-A20C-4116-A7DD-C4EB236358AE}" type="pres">
      <dgm:prSet presAssocID="{9D01A800-65EB-420D-856E-8EBECA71138A}" presName="rootConnector" presStyleLbl="node2" presStyleIdx="0" presStyleCnt="0"/>
      <dgm:spPr/>
      <dgm:t>
        <a:bodyPr/>
        <a:lstStyle/>
        <a:p>
          <a:endParaRPr lang="zh-CN" altLang="en-US"/>
        </a:p>
      </dgm:t>
    </dgm:pt>
    <dgm:pt modelId="{CAC7DB30-BBA3-4D77-AD9E-1EA98BB24251}" type="pres">
      <dgm:prSet presAssocID="{9D01A800-65EB-420D-856E-8EBECA71138A}" presName="hierChild4" presStyleCnt="0"/>
      <dgm:spPr/>
    </dgm:pt>
    <dgm:pt modelId="{0C9DCD9F-C8F0-491E-8DB6-B5CDBDB2241E}" type="pres">
      <dgm:prSet presAssocID="{A9230B07-5DB3-46D4-A6FF-AD36B7C251FB}" presName="Name37" presStyleLbl="parChTrans1D3" presStyleIdx="1" presStyleCnt="3"/>
      <dgm:spPr/>
      <dgm:t>
        <a:bodyPr/>
        <a:lstStyle/>
        <a:p>
          <a:endParaRPr lang="zh-CN" altLang="en-US"/>
        </a:p>
      </dgm:t>
    </dgm:pt>
    <dgm:pt modelId="{B72D8535-3853-45D7-B539-411590543E5A}" type="pres">
      <dgm:prSet presAssocID="{ABBB61ED-04B8-4CC8-A939-D2E6AB8976D4}" presName="hierRoot2" presStyleCnt="0">
        <dgm:presLayoutVars>
          <dgm:hierBranch val="init"/>
        </dgm:presLayoutVars>
      </dgm:prSet>
      <dgm:spPr/>
    </dgm:pt>
    <dgm:pt modelId="{6802177F-305D-49A5-8F91-0C1AAB3E24A2}" type="pres">
      <dgm:prSet presAssocID="{ABBB61ED-04B8-4CC8-A939-D2E6AB8976D4}" presName="rootComposite" presStyleCnt="0"/>
      <dgm:spPr/>
    </dgm:pt>
    <dgm:pt modelId="{DCDB73DE-EB1D-4FAD-A489-266B510D963E}" type="pres">
      <dgm:prSet presAssocID="{ABBB61ED-04B8-4CC8-A939-D2E6AB8976D4}" presName="rootText" presStyleLbl="node1" presStyleIdx="3" presStyleCnt="5">
        <dgm:presLayoutVars>
          <dgm:chMax/>
          <dgm:chPref val="3"/>
        </dgm:presLayoutVars>
      </dgm:prSet>
      <dgm:spPr/>
      <dgm:t>
        <a:bodyPr/>
        <a:lstStyle/>
        <a:p>
          <a:endParaRPr lang="en-US"/>
        </a:p>
      </dgm:t>
    </dgm:pt>
    <dgm:pt modelId="{549D985C-07D8-4798-ABEC-487D6205ED47}" type="pres">
      <dgm:prSet presAssocID="{ABBB61ED-04B8-4CC8-A939-D2E6AB8976D4}" presName="titleText2" presStyleLbl="fgAcc1" presStyleIdx="3" presStyleCnt="5">
        <dgm:presLayoutVars>
          <dgm:chMax val="0"/>
          <dgm:chPref val="0"/>
        </dgm:presLayoutVars>
      </dgm:prSet>
      <dgm:spPr/>
      <dgm:t>
        <a:bodyPr/>
        <a:lstStyle/>
        <a:p>
          <a:endParaRPr lang="zh-CN" altLang="en-US"/>
        </a:p>
      </dgm:t>
    </dgm:pt>
    <dgm:pt modelId="{ADF5708B-40F4-401D-B080-7705B6E455C2}" type="pres">
      <dgm:prSet presAssocID="{ABBB61ED-04B8-4CC8-A939-D2E6AB8976D4}" presName="rootConnector" presStyleLbl="node3" presStyleIdx="0" presStyleCnt="0"/>
      <dgm:spPr/>
      <dgm:t>
        <a:bodyPr/>
        <a:lstStyle/>
        <a:p>
          <a:endParaRPr lang="zh-CN" altLang="en-US"/>
        </a:p>
      </dgm:t>
    </dgm:pt>
    <dgm:pt modelId="{D0ABD9EE-936F-4A35-93AE-2FB6F047A166}" type="pres">
      <dgm:prSet presAssocID="{ABBB61ED-04B8-4CC8-A939-D2E6AB8976D4}" presName="hierChild4" presStyleCnt="0"/>
      <dgm:spPr/>
    </dgm:pt>
    <dgm:pt modelId="{1CFBD982-84F8-4784-8AAB-D2AC100A1720}" type="pres">
      <dgm:prSet presAssocID="{ABBB61ED-04B8-4CC8-A939-D2E6AB8976D4}" presName="hierChild5" presStyleCnt="0"/>
      <dgm:spPr/>
    </dgm:pt>
    <dgm:pt modelId="{A55B4534-6B07-43B5-9437-1968E0C3C0E1}" type="pres">
      <dgm:prSet presAssocID="{83587975-6BA3-4BE6-8251-C6E9597B6FFA}" presName="Name37" presStyleLbl="parChTrans1D3" presStyleIdx="2" presStyleCnt="3"/>
      <dgm:spPr/>
      <dgm:t>
        <a:bodyPr/>
        <a:lstStyle/>
        <a:p>
          <a:endParaRPr lang="zh-CN" altLang="en-US"/>
        </a:p>
      </dgm:t>
    </dgm:pt>
    <dgm:pt modelId="{5DD6CCB4-58C4-4D11-93F3-34D6D82B48D0}" type="pres">
      <dgm:prSet presAssocID="{83B9B49A-3215-48D9-9CD9-06349113087D}" presName="hierRoot2" presStyleCnt="0">
        <dgm:presLayoutVars>
          <dgm:hierBranch val="init"/>
        </dgm:presLayoutVars>
      </dgm:prSet>
      <dgm:spPr/>
    </dgm:pt>
    <dgm:pt modelId="{F09E79B7-1E9D-40BD-87FB-ACBC36E79D05}" type="pres">
      <dgm:prSet presAssocID="{83B9B49A-3215-48D9-9CD9-06349113087D}" presName="rootComposite" presStyleCnt="0"/>
      <dgm:spPr/>
    </dgm:pt>
    <dgm:pt modelId="{CD9B000B-E2C8-4158-A850-4F17ABF0268F}" type="pres">
      <dgm:prSet presAssocID="{83B9B49A-3215-48D9-9CD9-06349113087D}" presName="rootText" presStyleLbl="node1" presStyleIdx="4" presStyleCnt="5">
        <dgm:presLayoutVars>
          <dgm:chMax/>
          <dgm:chPref val="3"/>
        </dgm:presLayoutVars>
      </dgm:prSet>
      <dgm:spPr/>
      <dgm:t>
        <a:bodyPr/>
        <a:lstStyle/>
        <a:p>
          <a:endParaRPr lang="zh-CN" altLang="en-US"/>
        </a:p>
      </dgm:t>
    </dgm:pt>
    <dgm:pt modelId="{B363FFE8-1C4F-43D6-8820-E1161F760D39}" type="pres">
      <dgm:prSet presAssocID="{83B9B49A-3215-48D9-9CD9-06349113087D}" presName="titleText2" presStyleLbl="fgAcc1" presStyleIdx="4" presStyleCnt="5">
        <dgm:presLayoutVars>
          <dgm:chMax val="0"/>
          <dgm:chPref val="0"/>
        </dgm:presLayoutVars>
      </dgm:prSet>
      <dgm:spPr/>
      <dgm:t>
        <a:bodyPr/>
        <a:lstStyle/>
        <a:p>
          <a:endParaRPr lang="zh-CN" altLang="en-US"/>
        </a:p>
      </dgm:t>
    </dgm:pt>
    <dgm:pt modelId="{F2888C38-03AC-422B-BCB8-348D9AC40006}" type="pres">
      <dgm:prSet presAssocID="{83B9B49A-3215-48D9-9CD9-06349113087D}" presName="rootConnector" presStyleLbl="node3" presStyleIdx="0" presStyleCnt="0"/>
      <dgm:spPr/>
      <dgm:t>
        <a:bodyPr/>
        <a:lstStyle/>
        <a:p>
          <a:endParaRPr lang="zh-CN" altLang="en-US"/>
        </a:p>
      </dgm:t>
    </dgm:pt>
    <dgm:pt modelId="{63133168-95E1-436C-8F70-23594A3BF1E8}" type="pres">
      <dgm:prSet presAssocID="{83B9B49A-3215-48D9-9CD9-06349113087D}" presName="hierChild4" presStyleCnt="0"/>
      <dgm:spPr/>
    </dgm:pt>
    <dgm:pt modelId="{52170AE2-1E35-4854-ACCC-DB3D5239B81E}" type="pres">
      <dgm:prSet presAssocID="{83B9B49A-3215-48D9-9CD9-06349113087D}" presName="hierChild5" presStyleCnt="0"/>
      <dgm:spPr/>
    </dgm:pt>
    <dgm:pt modelId="{7259A747-FF7D-4F92-BBA2-2BBF45757404}" type="pres">
      <dgm:prSet presAssocID="{9D01A800-65EB-420D-856E-8EBECA71138A}" presName="hierChild5" presStyleCnt="0"/>
      <dgm:spPr/>
    </dgm:pt>
    <dgm:pt modelId="{98E4D5E1-3009-42D1-BF87-B2C1EFA0F258}" type="pres">
      <dgm:prSet presAssocID="{70667CCC-F8DC-49DF-9A59-16A10DBD16FF}" presName="hierChild3" presStyleCnt="0"/>
      <dgm:spPr/>
    </dgm:pt>
  </dgm:ptLst>
  <dgm:cxnLst>
    <dgm:cxn modelId="{50E37BB7-808B-422C-A15D-81AD00EEF4AD}" type="presOf" srcId="{DBD4606C-2B10-4A18-AE95-0E048C30B335}" destId="{549D985C-07D8-4798-ABEC-487D6205ED47}" srcOrd="0" destOrd="0" presId="urn:microsoft.com/office/officeart/2008/layout/NameandTitleOrganizationalChart"/>
    <dgm:cxn modelId="{FE8CF207-381F-40E5-8874-D30A0AD87F62}" type="presOf" srcId="{A73660B7-C785-4B40-A586-CF74C94AA567}" destId="{22B59FB4-6EB3-4473-87D3-542E5AD2A47F}" srcOrd="0" destOrd="0" presId="urn:microsoft.com/office/officeart/2008/layout/NameandTitleOrganizationalChart"/>
    <dgm:cxn modelId="{BF444352-17C0-43D6-B7D8-08A946410C69}" type="presOf" srcId="{ABBB61ED-04B8-4CC8-A939-D2E6AB8976D4}" destId="{DCDB73DE-EB1D-4FAD-A489-266B510D963E}" srcOrd="0" destOrd="0" presId="urn:microsoft.com/office/officeart/2008/layout/NameandTitleOrganizationalChart"/>
    <dgm:cxn modelId="{B7C4AD12-9848-4C7D-A47B-1590F48D2144}" type="presOf" srcId="{695AC15D-6B44-4EDC-A80C-98FE562E845C}" destId="{91183568-F1C7-4C89-B688-DA9B63BF1152}" srcOrd="1" destOrd="0" presId="urn:microsoft.com/office/officeart/2008/layout/NameandTitleOrganizationalChart"/>
    <dgm:cxn modelId="{BAA1484E-F580-4EAB-AEC5-4E12E7FFB178}" type="presOf" srcId="{521191FB-5AB9-4113-84FF-D33E8EF4A7DF}" destId="{596C9F98-5F19-4DB0-A9A4-1674530DABDE}" srcOrd="0" destOrd="0" presId="urn:microsoft.com/office/officeart/2008/layout/NameandTitleOrganizationalChart"/>
    <dgm:cxn modelId="{E0356B44-9071-4A21-996C-6FE260505EFA}" type="presOf" srcId="{695AC15D-6B44-4EDC-A80C-98FE562E845C}" destId="{33632C3D-179B-45BE-BE22-955604E5D5EF}" srcOrd="0" destOrd="0" presId="urn:microsoft.com/office/officeart/2008/layout/NameandTitleOrganizationalChart"/>
    <dgm:cxn modelId="{360F4BA4-3156-45EC-996F-247166F8FF89}" srcId="{695AC15D-6B44-4EDC-A80C-98FE562E845C}" destId="{0B2D1801-6986-404B-A46C-BE300E881EF3}" srcOrd="0" destOrd="0" parTransId="{68FC761A-486B-4CD5-9E62-7FABBFF8820B}" sibTransId="{DDA8BAFE-C59F-4451-A8C5-BD8EC5CA81D6}"/>
    <dgm:cxn modelId="{7F50DF6F-8AA2-4237-9946-F4174467ECE8}" type="presOf" srcId="{70667CCC-F8DC-49DF-9A59-16A10DBD16FF}" destId="{F7A44FC9-A11B-466B-A0CC-847B03405360}" srcOrd="0" destOrd="0" presId="urn:microsoft.com/office/officeart/2008/layout/NameandTitleOrganizationalChart"/>
    <dgm:cxn modelId="{0C1A326E-E609-4FE9-9343-E74F9FDEC8D3}" type="presOf" srcId="{70667CCC-F8DC-49DF-9A59-16A10DBD16FF}" destId="{6EA4C65C-5757-47A3-8F44-17172598819B}" srcOrd="1" destOrd="0" presId="urn:microsoft.com/office/officeart/2008/layout/NameandTitleOrganizationalChart"/>
    <dgm:cxn modelId="{9BC6C6FF-C6B6-47D3-B6D4-354BCADDD23D}" srcId="{9D01A800-65EB-420D-856E-8EBECA71138A}" destId="{ABBB61ED-04B8-4CC8-A939-D2E6AB8976D4}" srcOrd="0" destOrd="0" parTransId="{A9230B07-5DB3-46D4-A6FF-AD36B7C251FB}" sibTransId="{DBD4606C-2B10-4A18-AE95-0E048C30B335}"/>
    <dgm:cxn modelId="{356E51C4-2520-48C3-9662-1B062B9E7D26}" type="presOf" srcId="{CE747FBF-CF50-4DC5-9AE0-8E81DD269334}" destId="{25C5F3CB-2BFF-4C0B-B50B-9B0A34EAA811}" srcOrd="0" destOrd="0" presId="urn:microsoft.com/office/officeart/2008/layout/NameandTitleOrganizationalChart"/>
    <dgm:cxn modelId="{E2247533-5F9A-40E4-BCE7-48CDA273C431}" srcId="{9D01A800-65EB-420D-856E-8EBECA71138A}" destId="{83B9B49A-3215-48D9-9CD9-06349113087D}" srcOrd="1" destOrd="0" parTransId="{83587975-6BA3-4BE6-8251-C6E9597B6FFA}" sibTransId="{8DADBF1B-1D06-44C2-A9A3-88F595D65123}"/>
    <dgm:cxn modelId="{386D0065-AE4C-4FF7-94B4-6DEC62A7B80C}" srcId="{70667CCC-F8DC-49DF-9A59-16A10DBD16FF}" destId="{9D01A800-65EB-420D-856E-8EBECA71138A}" srcOrd="1" destOrd="0" parTransId="{2FC36D63-B903-46AF-B24F-06F8D7BAB9CA}" sibTransId="{A039B5F9-70B8-4157-880E-F50DA4D66960}"/>
    <dgm:cxn modelId="{01857CF3-5AC3-4B22-AEB4-BAEAA357DBD9}" type="presOf" srcId="{2FC36D63-B903-46AF-B24F-06F8D7BAB9CA}" destId="{9C0B35D1-6C8B-4922-8404-95BE661587E8}" srcOrd="0" destOrd="0" presId="urn:microsoft.com/office/officeart/2008/layout/NameandTitleOrganizationalChart"/>
    <dgm:cxn modelId="{6CE40352-B50B-4B17-986C-BE728EF956FF}" type="presOf" srcId="{8DADBF1B-1D06-44C2-A9A3-88F595D65123}" destId="{B363FFE8-1C4F-43D6-8820-E1161F760D39}" srcOrd="0" destOrd="0" presId="urn:microsoft.com/office/officeart/2008/layout/NameandTitleOrganizationalChart"/>
    <dgm:cxn modelId="{C8028993-B1E7-4F1C-896C-F69D9DA64E49}" srcId="{DD85977B-3ED3-4C87-B134-5EED86D25441}" destId="{70667CCC-F8DC-49DF-9A59-16A10DBD16FF}" srcOrd="0" destOrd="0" parTransId="{E209AFAC-73B8-4C48-8BC3-43A24BB62199}" sibTransId="{A73660B7-C785-4B40-A586-CF74C94AA567}"/>
    <dgm:cxn modelId="{2B81FC54-74EE-4BBF-B6A8-49E5FFDF149A}" type="presOf" srcId="{DDA8BAFE-C59F-4451-A8C5-BD8EC5CA81D6}" destId="{31228389-0706-4947-8879-3FC8E25B1BBF}" srcOrd="0" destOrd="0" presId="urn:microsoft.com/office/officeart/2008/layout/NameandTitleOrganizationalChart"/>
    <dgm:cxn modelId="{EA4B9F04-38BD-44F5-A6EF-D76B74DAFBAB}" type="presOf" srcId="{0B2D1801-6986-404B-A46C-BE300E881EF3}" destId="{CD7BB01C-32E2-4AAE-B211-224FD47A2A9B}" srcOrd="1" destOrd="0" presId="urn:microsoft.com/office/officeart/2008/layout/NameandTitleOrganizationalChart"/>
    <dgm:cxn modelId="{EE24ED12-4746-4517-9438-2DFDF7BB2133}" type="presOf" srcId="{83B9B49A-3215-48D9-9CD9-06349113087D}" destId="{CD9B000B-E2C8-4158-A850-4F17ABF0268F}" srcOrd="0" destOrd="0" presId="urn:microsoft.com/office/officeart/2008/layout/NameandTitleOrganizationalChart"/>
    <dgm:cxn modelId="{C714BB78-B588-48FB-A2C7-FE0FB99BD835}" type="presOf" srcId="{A039B5F9-70B8-4157-880E-F50DA4D66960}" destId="{713C5B6E-A8C1-4DFC-9772-4E26DFFECB8E}" srcOrd="0" destOrd="0" presId="urn:microsoft.com/office/officeart/2008/layout/NameandTitleOrganizationalChart"/>
    <dgm:cxn modelId="{942A18AB-734F-4A6E-A6AD-A0372404BD33}" type="presOf" srcId="{9D01A800-65EB-420D-856E-8EBECA71138A}" destId="{93FB8D16-4205-4112-BF7B-8ABAB9F8E67A}" srcOrd="0" destOrd="0" presId="urn:microsoft.com/office/officeart/2008/layout/NameandTitleOrganizationalChart"/>
    <dgm:cxn modelId="{BEC67433-4EB3-4067-88CD-A001E56DE4C6}" type="presOf" srcId="{68FC761A-486B-4CD5-9E62-7FABBFF8820B}" destId="{D74914CC-9B5D-4FAC-A9FC-41419CAF4890}" srcOrd="0" destOrd="0" presId="urn:microsoft.com/office/officeart/2008/layout/NameandTitleOrganizationalChart"/>
    <dgm:cxn modelId="{C1577D14-5CFD-470B-8DE3-BC83C291C284}" type="presOf" srcId="{9D01A800-65EB-420D-856E-8EBECA71138A}" destId="{C65AC181-A20C-4116-A7DD-C4EB236358AE}" srcOrd="1" destOrd="0" presId="urn:microsoft.com/office/officeart/2008/layout/NameandTitleOrganizationalChart"/>
    <dgm:cxn modelId="{9D999C43-74BA-4D13-BC0B-E8C8A02D09CA}" type="presOf" srcId="{83587975-6BA3-4BE6-8251-C6E9597B6FFA}" destId="{A55B4534-6B07-43B5-9437-1968E0C3C0E1}" srcOrd="0" destOrd="0" presId="urn:microsoft.com/office/officeart/2008/layout/NameandTitleOrganizationalChart"/>
    <dgm:cxn modelId="{FE7425D8-80F5-4107-91E4-CE5ACBF77D24}" srcId="{70667CCC-F8DC-49DF-9A59-16A10DBD16FF}" destId="{695AC15D-6B44-4EDC-A80C-98FE562E845C}" srcOrd="0" destOrd="0" parTransId="{521191FB-5AB9-4113-84FF-D33E8EF4A7DF}" sibTransId="{CE747FBF-CF50-4DC5-9AE0-8E81DD269334}"/>
    <dgm:cxn modelId="{E88B5EF4-F9B2-4256-9C10-A6128AF5CAED}" type="presOf" srcId="{0B2D1801-6986-404B-A46C-BE300E881EF3}" destId="{4AFD4B79-7BBC-4714-87F8-8A4ADBEA75BB}" srcOrd="0" destOrd="0" presId="urn:microsoft.com/office/officeart/2008/layout/NameandTitleOrganizationalChart"/>
    <dgm:cxn modelId="{AA1B34EE-958B-410B-8E31-09B60199EC73}" type="presOf" srcId="{DD85977B-3ED3-4C87-B134-5EED86D25441}" destId="{9BE0EF44-E76B-4380-B2BF-E884048333EF}" srcOrd="0" destOrd="0" presId="urn:microsoft.com/office/officeart/2008/layout/NameandTitleOrganizationalChart"/>
    <dgm:cxn modelId="{B0AC9B8D-608A-4E62-BF27-3B445DB29C98}" type="presOf" srcId="{ABBB61ED-04B8-4CC8-A939-D2E6AB8976D4}" destId="{ADF5708B-40F4-401D-B080-7705B6E455C2}" srcOrd="1" destOrd="0" presId="urn:microsoft.com/office/officeart/2008/layout/NameandTitleOrganizationalChart"/>
    <dgm:cxn modelId="{EAC61DCF-A471-447E-8DC4-F9B73F4339AA}" type="presOf" srcId="{A9230B07-5DB3-46D4-A6FF-AD36B7C251FB}" destId="{0C9DCD9F-C8F0-491E-8DB6-B5CDBDB2241E}" srcOrd="0" destOrd="0" presId="urn:microsoft.com/office/officeart/2008/layout/NameandTitleOrganizationalChart"/>
    <dgm:cxn modelId="{FEA0F685-E749-4510-8C29-4E1561A025ED}" type="presOf" srcId="{83B9B49A-3215-48D9-9CD9-06349113087D}" destId="{F2888C38-03AC-422B-BCB8-348D9AC40006}" srcOrd="1" destOrd="0" presId="urn:microsoft.com/office/officeart/2008/layout/NameandTitleOrganizationalChart"/>
    <dgm:cxn modelId="{D8326E4A-8588-421F-8546-022B507A575C}" type="presParOf" srcId="{9BE0EF44-E76B-4380-B2BF-E884048333EF}" destId="{D2AE3434-0988-4BBE-90BC-780A3129934F}" srcOrd="0" destOrd="0" presId="urn:microsoft.com/office/officeart/2008/layout/NameandTitleOrganizationalChart"/>
    <dgm:cxn modelId="{DD19B95B-8F81-4F0C-B434-BEEAE0E6748E}" type="presParOf" srcId="{D2AE3434-0988-4BBE-90BC-780A3129934F}" destId="{F179117B-688A-424D-8C22-2EBE98284C38}" srcOrd="0" destOrd="0" presId="urn:microsoft.com/office/officeart/2008/layout/NameandTitleOrganizationalChart"/>
    <dgm:cxn modelId="{00B67CC8-F26E-45A8-AE44-344BF2C9372C}" type="presParOf" srcId="{F179117B-688A-424D-8C22-2EBE98284C38}" destId="{F7A44FC9-A11B-466B-A0CC-847B03405360}" srcOrd="0" destOrd="0" presId="urn:microsoft.com/office/officeart/2008/layout/NameandTitleOrganizationalChart"/>
    <dgm:cxn modelId="{576BCE13-8EA9-449C-A610-2F1D4B9A27BE}" type="presParOf" srcId="{F179117B-688A-424D-8C22-2EBE98284C38}" destId="{22B59FB4-6EB3-4473-87D3-542E5AD2A47F}" srcOrd="1" destOrd="0" presId="urn:microsoft.com/office/officeart/2008/layout/NameandTitleOrganizationalChart"/>
    <dgm:cxn modelId="{2FC8B48F-58C0-4077-9A8A-EAE06535206D}" type="presParOf" srcId="{F179117B-688A-424D-8C22-2EBE98284C38}" destId="{6EA4C65C-5757-47A3-8F44-17172598819B}" srcOrd="2" destOrd="0" presId="urn:microsoft.com/office/officeart/2008/layout/NameandTitleOrganizationalChart"/>
    <dgm:cxn modelId="{E95744DD-1BB4-4F36-8BC4-7E19B8DAAC61}" type="presParOf" srcId="{D2AE3434-0988-4BBE-90BC-780A3129934F}" destId="{C932B944-0258-4F77-8D07-57E293054F85}" srcOrd="1" destOrd="0" presId="urn:microsoft.com/office/officeart/2008/layout/NameandTitleOrganizationalChart"/>
    <dgm:cxn modelId="{1D3D72E6-05B3-403E-8ACC-8298763EA1F2}" type="presParOf" srcId="{C932B944-0258-4F77-8D07-57E293054F85}" destId="{596C9F98-5F19-4DB0-A9A4-1674530DABDE}" srcOrd="0" destOrd="0" presId="urn:microsoft.com/office/officeart/2008/layout/NameandTitleOrganizationalChart"/>
    <dgm:cxn modelId="{B6659A54-B1D5-4274-939E-457D850F98DF}" type="presParOf" srcId="{C932B944-0258-4F77-8D07-57E293054F85}" destId="{8A84F62B-1456-4D99-AD23-C7BFBE616500}" srcOrd="1" destOrd="0" presId="urn:microsoft.com/office/officeart/2008/layout/NameandTitleOrganizationalChart"/>
    <dgm:cxn modelId="{87278C22-C2A3-4B4B-98A3-711F1D771E41}" type="presParOf" srcId="{8A84F62B-1456-4D99-AD23-C7BFBE616500}" destId="{C506CBF0-29C0-421E-B1A7-611E698BA54E}" srcOrd="0" destOrd="0" presId="urn:microsoft.com/office/officeart/2008/layout/NameandTitleOrganizationalChart"/>
    <dgm:cxn modelId="{E2FA2D68-BD57-4337-BDA2-B46782022BDF}" type="presParOf" srcId="{C506CBF0-29C0-421E-B1A7-611E698BA54E}" destId="{33632C3D-179B-45BE-BE22-955604E5D5EF}" srcOrd="0" destOrd="0" presId="urn:microsoft.com/office/officeart/2008/layout/NameandTitleOrganizationalChart"/>
    <dgm:cxn modelId="{D8155961-777F-49F0-AAB9-3E329CAA33CD}" type="presParOf" srcId="{C506CBF0-29C0-421E-B1A7-611E698BA54E}" destId="{25C5F3CB-2BFF-4C0B-B50B-9B0A34EAA811}" srcOrd="1" destOrd="0" presId="urn:microsoft.com/office/officeart/2008/layout/NameandTitleOrganizationalChart"/>
    <dgm:cxn modelId="{B998DC1D-F1A8-4B93-A953-2B74B9D2FFD7}" type="presParOf" srcId="{C506CBF0-29C0-421E-B1A7-611E698BA54E}" destId="{91183568-F1C7-4C89-B688-DA9B63BF1152}" srcOrd="2" destOrd="0" presId="urn:microsoft.com/office/officeart/2008/layout/NameandTitleOrganizationalChart"/>
    <dgm:cxn modelId="{56214F5B-BFFA-47E4-A957-19A8B89EDBBF}" type="presParOf" srcId="{8A84F62B-1456-4D99-AD23-C7BFBE616500}" destId="{90CA0C0D-55C9-41F2-90FB-FB7ECF0E9E72}" srcOrd="1" destOrd="0" presId="urn:microsoft.com/office/officeart/2008/layout/NameandTitleOrganizationalChart"/>
    <dgm:cxn modelId="{F68C3FB3-4F04-4C2D-8760-28788D709563}" type="presParOf" srcId="{90CA0C0D-55C9-41F2-90FB-FB7ECF0E9E72}" destId="{D74914CC-9B5D-4FAC-A9FC-41419CAF4890}" srcOrd="0" destOrd="0" presId="urn:microsoft.com/office/officeart/2008/layout/NameandTitleOrganizationalChart"/>
    <dgm:cxn modelId="{E0B39D9B-A858-45A5-A957-C81554EC32EB}" type="presParOf" srcId="{90CA0C0D-55C9-41F2-90FB-FB7ECF0E9E72}" destId="{5A229A01-BB19-48AE-88ED-694E4C35485C}" srcOrd="1" destOrd="0" presId="urn:microsoft.com/office/officeart/2008/layout/NameandTitleOrganizationalChart"/>
    <dgm:cxn modelId="{A63CE606-1BEF-4474-8DF8-A7D777F1A9D1}" type="presParOf" srcId="{5A229A01-BB19-48AE-88ED-694E4C35485C}" destId="{FACA3CE3-CEB5-4578-98DD-0070EF9327E0}" srcOrd="0" destOrd="0" presId="urn:microsoft.com/office/officeart/2008/layout/NameandTitleOrganizationalChart"/>
    <dgm:cxn modelId="{03F807F4-B568-4402-A00D-B9C411B3E462}" type="presParOf" srcId="{FACA3CE3-CEB5-4578-98DD-0070EF9327E0}" destId="{4AFD4B79-7BBC-4714-87F8-8A4ADBEA75BB}" srcOrd="0" destOrd="0" presId="urn:microsoft.com/office/officeart/2008/layout/NameandTitleOrganizationalChart"/>
    <dgm:cxn modelId="{13220D6F-5A14-4373-A33C-9E4FB2A2FA84}" type="presParOf" srcId="{FACA3CE3-CEB5-4578-98DD-0070EF9327E0}" destId="{31228389-0706-4947-8879-3FC8E25B1BBF}" srcOrd="1" destOrd="0" presId="urn:microsoft.com/office/officeart/2008/layout/NameandTitleOrganizationalChart"/>
    <dgm:cxn modelId="{A5333326-9CA9-473F-BD6E-F1B45670E24A}" type="presParOf" srcId="{FACA3CE3-CEB5-4578-98DD-0070EF9327E0}" destId="{CD7BB01C-32E2-4AAE-B211-224FD47A2A9B}" srcOrd="2" destOrd="0" presId="urn:microsoft.com/office/officeart/2008/layout/NameandTitleOrganizationalChart"/>
    <dgm:cxn modelId="{85D916E5-D3D0-4C4D-90E1-31E1C3FE23B2}" type="presParOf" srcId="{5A229A01-BB19-48AE-88ED-694E4C35485C}" destId="{2908A76B-8B88-42EA-A8AA-46C5CD59BE82}" srcOrd="1" destOrd="0" presId="urn:microsoft.com/office/officeart/2008/layout/NameandTitleOrganizationalChart"/>
    <dgm:cxn modelId="{8C05734A-201A-4320-978D-F318E95BCC3A}" type="presParOf" srcId="{5A229A01-BB19-48AE-88ED-694E4C35485C}" destId="{DE20D5BB-E5C0-4097-BBD9-F1E312AE44B7}" srcOrd="2" destOrd="0" presId="urn:microsoft.com/office/officeart/2008/layout/NameandTitleOrganizationalChart"/>
    <dgm:cxn modelId="{5FD4A28A-1F8F-4511-8374-227B4D30EB9F}" type="presParOf" srcId="{8A84F62B-1456-4D99-AD23-C7BFBE616500}" destId="{13F1D403-BBEB-4254-B901-1AEB04DC6B8E}" srcOrd="2" destOrd="0" presId="urn:microsoft.com/office/officeart/2008/layout/NameandTitleOrganizationalChart"/>
    <dgm:cxn modelId="{ECB32086-268A-4482-8C8D-DEE35D70F9C8}" type="presParOf" srcId="{C932B944-0258-4F77-8D07-57E293054F85}" destId="{9C0B35D1-6C8B-4922-8404-95BE661587E8}" srcOrd="2" destOrd="0" presId="urn:microsoft.com/office/officeart/2008/layout/NameandTitleOrganizationalChart"/>
    <dgm:cxn modelId="{A272E77B-6971-4BCD-A3BF-5CD27DE99038}" type="presParOf" srcId="{C932B944-0258-4F77-8D07-57E293054F85}" destId="{153861D0-89D4-45C8-A6DF-43A4BF7A2626}" srcOrd="3" destOrd="0" presId="urn:microsoft.com/office/officeart/2008/layout/NameandTitleOrganizationalChart"/>
    <dgm:cxn modelId="{002A4958-ACD4-4753-93A8-E8CD1C0372F0}" type="presParOf" srcId="{153861D0-89D4-45C8-A6DF-43A4BF7A2626}" destId="{60F98A11-19E3-4DDB-B572-DDBD3302E998}" srcOrd="0" destOrd="0" presId="urn:microsoft.com/office/officeart/2008/layout/NameandTitleOrganizationalChart"/>
    <dgm:cxn modelId="{B6B516E0-89A9-4C35-B982-006E040CE016}" type="presParOf" srcId="{60F98A11-19E3-4DDB-B572-DDBD3302E998}" destId="{93FB8D16-4205-4112-BF7B-8ABAB9F8E67A}" srcOrd="0" destOrd="0" presId="urn:microsoft.com/office/officeart/2008/layout/NameandTitleOrganizationalChart"/>
    <dgm:cxn modelId="{9CF9CB4E-4945-4E63-A2F2-B55088BD4397}" type="presParOf" srcId="{60F98A11-19E3-4DDB-B572-DDBD3302E998}" destId="{713C5B6E-A8C1-4DFC-9772-4E26DFFECB8E}" srcOrd="1" destOrd="0" presId="urn:microsoft.com/office/officeart/2008/layout/NameandTitleOrganizationalChart"/>
    <dgm:cxn modelId="{66B7C62C-F5F8-4C90-ABE0-4937FFD528FB}" type="presParOf" srcId="{60F98A11-19E3-4DDB-B572-DDBD3302E998}" destId="{C65AC181-A20C-4116-A7DD-C4EB236358AE}" srcOrd="2" destOrd="0" presId="urn:microsoft.com/office/officeart/2008/layout/NameandTitleOrganizationalChart"/>
    <dgm:cxn modelId="{0E3D0C68-8445-42FA-B409-C3CE42436227}" type="presParOf" srcId="{153861D0-89D4-45C8-A6DF-43A4BF7A2626}" destId="{CAC7DB30-BBA3-4D77-AD9E-1EA98BB24251}" srcOrd="1" destOrd="0" presId="urn:microsoft.com/office/officeart/2008/layout/NameandTitleOrganizationalChart"/>
    <dgm:cxn modelId="{45DA54A4-4280-47F7-9A45-D301338BCA6E}" type="presParOf" srcId="{CAC7DB30-BBA3-4D77-AD9E-1EA98BB24251}" destId="{0C9DCD9F-C8F0-491E-8DB6-B5CDBDB2241E}" srcOrd="0" destOrd="0" presId="urn:microsoft.com/office/officeart/2008/layout/NameandTitleOrganizationalChart"/>
    <dgm:cxn modelId="{54879D61-B32C-408B-9A55-1F58654050F6}" type="presParOf" srcId="{CAC7DB30-BBA3-4D77-AD9E-1EA98BB24251}" destId="{B72D8535-3853-45D7-B539-411590543E5A}" srcOrd="1" destOrd="0" presId="urn:microsoft.com/office/officeart/2008/layout/NameandTitleOrganizationalChart"/>
    <dgm:cxn modelId="{E621109A-17B4-47BC-A4C1-41FCD59F3780}" type="presParOf" srcId="{B72D8535-3853-45D7-B539-411590543E5A}" destId="{6802177F-305D-49A5-8F91-0C1AAB3E24A2}" srcOrd="0" destOrd="0" presId="urn:microsoft.com/office/officeart/2008/layout/NameandTitleOrganizationalChart"/>
    <dgm:cxn modelId="{5871B311-C494-4858-9912-BA6B20125832}" type="presParOf" srcId="{6802177F-305D-49A5-8F91-0C1AAB3E24A2}" destId="{DCDB73DE-EB1D-4FAD-A489-266B510D963E}" srcOrd="0" destOrd="0" presId="urn:microsoft.com/office/officeart/2008/layout/NameandTitleOrganizationalChart"/>
    <dgm:cxn modelId="{B2D637A8-1B57-4FFB-9929-25DE595E087A}" type="presParOf" srcId="{6802177F-305D-49A5-8F91-0C1AAB3E24A2}" destId="{549D985C-07D8-4798-ABEC-487D6205ED47}" srcOrd="1" destOrd="0" presId="urn:microsoft.com/office/officeart/2008/layout/NameandTitleOrganizationalChart"/>
    <dgm:cxn modelId="{931C3399-DBF9-415C-83D8-5C9E57EC8351}" type="presParOf" srcId="{6802177F-305D-49A5-8F91-0C1AAB3E24A2}" destId="{ADF5708B-40F4-401D-B080-7705B6E455C2}" srcOrd="2" destOrd="0" presId="urn:microsoft.com/office/officeart/2008/layout/NameandTitleOrganizationalChart"/>
    <dgm:cxn modelId="{79EE1B49-6DCC-4787-BA25-CA7689B14F97}" type="presParOf" srcId="{B72D8535-3853-45D7-B539-411590543E5A}" destId="{D0ABD9EE-936F-4A35-93AE-2FB6F047A166}" srcOrd="1" destOrd="0" presId="urn:microsoft.com/office/officeart/2008/layout/NameandTitleOrganizationalChart"/>
    <dgm:cxn modelId="{4E0BA33C-F341-4B6B-A08C-846DCFC9B76F}" type="presParOf" srcId="{B72D8535-3853-45D7-B539-411590543E5A}" destId="{1CFBD982-84F8-4784-8AAB-D2AC100A1720}" srcOrd="2" destOrd="0" presId="urn:microsoft.com/office/officeart/2008/layout/NameandTitleOrganizationalChart"/>
    <dgm:cxn modelId="{C2DBB4A7-4550-40AA-91B5-3377B2382E69}" type="presParOf" srcId="{CAC7DB30-BBA3-4D77-AD9E-1EA98BB24251}" destId="{A55B4534-6B07-43B5-9437-1968E0C3C0E1}" srcOrd="2" destOrd="0" presId="urn:microsoft.com/office/officeart/2008/layout/NameandTitleOrganizationalChart"/>
    <dgm:cxn modelId="{218F593D-BA32-433A-914B-F6701360CF36}" type="presParOf" srcId="{CAC7DB30-BBA3-4D77-AD9E-1EA98BB24251}" destId="{5DD6CCB4-58C4-4D11-93F3-34D6D82B48D0}" srcOrd="3" destOrd="0" presId="urn:microsoft.com/office/officeart/2008/layout/NameandTitleOrganizationalChart"/>
    <dgm:cxn modelId="{D70298F9-730F-4807-9D41-4E1C920CCA35}" type="presParOf" srcId="{5DD6CCB4-58C4-4D11-93F3-34D6D82B48D0}" destId="{F09E79B7-1E9D-40BD-87FB-ACBC36E79D05}" srcOrd="0" destOrd="0" presId="urn:microsoft.com/office/officeart/2008/layout/NameandTitleOrganizationalChart"/>
    <dgm:cxn modelId="{2842FC67-A791-402D-88CB-27A1E6283738}" type="presParOf" srcId="{F09E79B7-1E9D-40BD-87FB-ACBC36E79D05}" destId="{CD9B000B-E2C8-4158-A850-4F17ABF0268F}" srcOrd="0" destOrd="0" presId="urn:microsoft.com/office/officeart/2008/layout/NameandTitleOrganizationalChart"/>
    <dgm:cxn modelId="{679D401E-12C4-4320-953C-10B5DC20E121}" type="presParOf" srcId="{F09E79B7-1E9D-40BD-87FB-ACBC36E79D05}" destId="{B363FFE8-1C4F-43D6-8820-E1161F760D39}" srcOrd="1" destOrd="0" presId="urn:microsoft.com/office/officeart/2008/layout/NameandTitleOrganizationalChart"/>
    <dgm:cxn modelId="{AFAF4615-8224-4DAA-9E14-E68333F61744}" type="presParOf" srcId="{F09E79B7-1E9D-40BD-87FB-ACBC36E79D05}" destId="{F2888C38-03AC-422B-BCB8-348D9AC40006}" srcOrd="2" destOrd="0" presId="urn:microsoft.com/office/officeart/2008/layout/NameandTitleOrganizationalChart"/>
    <dgm:cxn modelId="{15071F24-D296-4DFE-8DBE-C824F8EBFAA5}" type="presParOf" srcId="{5DD6CCB4-58C4-4D11-93F3-34D6D82B48D0}" destId="{63133168-95E1-436C-8F70-23594A3BF1E8}" srcOrd="1" destOrd="0" presId="urn:microsoft.com/office/officeart/2008/layout/NameandTitleOrganizationalChart"/>
    <dgm:cxn modelId="{9626773C-132D-40D6-96DE-EA029127340E}" type="presParOf" srcId="{5DD6CCB4-58C4-4D11-93F3-34D6D82B48D0}" destId="{52170AE2-1E35-4854-ACCC-DB3D5239B81E}" srcOrd="2" destOrd="0" presId="urn:microsoft.com/office/officeart/2008/layout/NameandTitleOrganizationalChart"/>
    <dgm:cxn modelId="{7F968F10-7372-4EF3-B554-8E52C9454C1B}" type="presParOf" srcId="{153861D0-89D4-45C8-A6DF-43A4BF7A2626}" destId="{7259A747-FF7D-4F92-BBA2-2BBF45757404}" srcOrd="2" destOrd="0" presId="urn:microsoft.com/office/officeart/2008/layout/NameandTitleOrganizationalChart"/>
    <dgm:cxn modelId="{C7CC1607-430C-49F4-A237-25D02C0A6179}" type="presParOf" srcId="{D2AE3434-0988-4BBE-90BC-780A3129934F}" destId="{98E4D5E1-3009-42D1-BF87-B2C1EFA0F258}" srcOrd="2" destOrd="0" presId="urn:microsoft.com/office/officeart/2008/layout/NameandTitleOrganizationalChar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64B728E-9129-4B7A-96EF-84B2B473BA34}" type="datetimeFigureOut">
              <a:rPr lang="zh-CN" altLang="en-US"/>
              <a:pPr>
                <a:defRPr/>
              </a:pPr>
              <a:t>2011-5-12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FDFF002-94BB-45E1-A315-E655415B995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noFill/>
          <a:ln>
            <a:solidFill>
              <a:srgbClr val="000000"/>
            </a:solidFill>
            <a:miter lim="800000"/>
            <a:headEnd/>
            <a:tailEnd/>
          </a:ln>
        </p:spPr>
      </p:sp>
      <p:sp>
        <p:nvSpPr>
          <p:cNvPr id="153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153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05D3D2-4E7C-4530-BF2B-15F49F602C81}" type="slidenum">
              <a:rPr lang="zh-CN" altLang="en-US">
                <a:cs typeface="宋体"/>
              </a:rPr>
              <a:pPr fontAlgn="base">
                <a:spcBef>
                  <a:spcPct val="0"/>
                </a:spcBef>
                <a:spcAft>
                  <a:spcPct val="0"/>
                </a:spcAft>
              </a:pPr>
              <a:t>1</a:t>
            </a:fld>
            <a:endParaRPr lang="en-US" altLang="zh-CN">
              <a:cs typeface="宋体"/>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headEnd/>
            <a:tailEnd/>
          </a:ln>
        </p:spPr>
      </p:sp>
      <p:sp>
        <p:nvSpPr>
          <p:cNvPr id="3379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cs typeface="宋体"/>
              </a:rPr>
              <a:t>In order to do the reordering, we need to solve two problems, one is when we can do the reordering, second is how we can do it. Look at this sample program.</a:t>
            </a:r>
          </a:p>
          <a:p>
            <a:pPr>
              <a:spcBef>
                <a:spcPct val="0"/>
              </a:spcBef>
            </a:pPr>
            <a:endParaRPr lang="en-US" altLang="zh-CN" smtClean="0">
              <a:cs typeface="宋体"/>
            </a:endParaRPr>
          </a:p>
          <a:p>
            <a:pPr>
              <a:spcBef>
                <a:spcPct val="0"/>
              </a:spcBef>
            </a:pPr>
            <a:r>
              <a:rPr lang="en-US" altLang="zh-CN" smtClean="0">
                <a:cs typeface="宋体"/>
              </a:rPr>
              <a:t>To answer the first question, when we can do the reordering, our principle is, whenever the reordering will not change the program output, then we can do it. So here in this example. Only print and buy can not participate in the reordering. Then we have two groups of lines in which reordering can be done. </a:t>
            </a:r>
          </a:p>
          <a:p>
            <a:pPr>
              <a:spcBef>
                <a:spcPct val="0"/>
              </a:spcBef>
            </a:pPr>
            <a:endParaRPr lang="en-US" altLang="zh-CN" smtClean="0">
              <a:cs typeface="宋体"/>
            </a:endParaRPr>
          </a:p>
          <a:p>
            <a:pPr>
              <a:spcBef>
                <a:spcPct val="0"/>
              </a:spcBef>
            </a:pPr>
            <a:r>
              <a:rPr lang="en-US" altLang="zh-CN" smtClean="0">
                <a:cs typeface="宋体"/>
              </a:rPr>
              <a:t>Then how we can do the reordering in each group? We want to put the line running fastest to the top and the line running slowest to the bottom. </a:t>
            </a:r>
          </a:p>
        </p:txBody>
      </p:sp>
      <p:sp>
        <p:nvSpPr>
          <p:cNvPr id="3379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72B53E-43BA-4529-A067-1EEDC4D8FCE1}" type="slidenum">
              <a:rPr lang="zh-CN" altLang="en-US">
                <a:cs typeface="宋体"/>
              </a:rPr>
              <a:pPr fontAlgn="base">
                <a:spcBef>
                  <a:spcPct val="0"/>
                </a:spcBef>
                <a:spcAft>
                  <a:spcPct val="0"/>
                </a:spcAft>
              </a:pPr>
              <a:t>10</a:t>
            </a:fld>
            <a:endParaRPr lang="en-US" altLang="zh-CN">
              <a:cs typeface="宋体"/>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noFill/>
          <a:ln>
            <a:solidFill>
              <a:srgbClr val="000000"/>
            </a:solidFill>
            <a:miter lim="800000"/>
            <a:headEnd/>
            <a:tailEnd/>
          </a:ln>
        </p:spPr>
      </p:sp>
      <p:sp>
        <p:nvSpPr>
          <p:cNvPr id="3584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3584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79B46C-87E1-4E8A-BD29-188C3BDBD394}" type="slidenum">
              <a:rPr lang="zh-CN" altLang="en-US">
                <a:cs typeface="宋体"/>
              </a:rPr>
              <a:pPr fontAlgn="base">
                <a:spcBef>
                  <a:spcPct val="0"/>
                </a:spcBef>
                <a:spcAft>
                  <a:spcPct val="0"/>
                </a:spcAft>
              </a:pPr>
              <a:t>11</a:t>
            </a:fld>
            <a:endParaRPr lang="en-US" altLang="zh-CN">
              <a:cs typeface="宋体"/>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p:cNvSpPr>
          <p:nvPr>
            <p:ph type="sldImg"/>
          </p:nvPr>
        </p:nvSpPr>
        <p:spPr bwMode="auto">
          <a:noFill/>
          <a:ln>
            <a:solidFill>
              <a:srgbClr val="000000"/>
            </a:solidFill>
            <a:miter lim="800000"/>
            <a:headEnd/>
            <a:tailEnd/>
          </a:ln>
        </p:spPr>
      </p:sp>
      <p:sp>
        <p:nvSpPr>
          <p:cNvPr id="3789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3789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BE5663-29E6-4D62-A0FB-D507F1EB4C07}" type="slidenum">
              <a:rPr lang="zh-CN" altLang="en-US">
                <a:cs typeface="宋体"/>
              </a:rPr>
              <a:pPr fontAlgn="base">
                <a:spcBef>
                  <a:spcPct val="0"/>
                </a:spcBef>
                <a:spcAft>
                  <a:spcPct val="0"/>
                </a:spcAft>
              </a:pPr>
              <a:t>12</a:t>
            </a:fld>
            <a:endParaRPr lang="en-US" altLang="zh-CN">
              <a:cs typeface="宋体"/>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headEnd/>
            <a:tailEnd/>
          </a:ln>
        </p:spPr>
      </p:sp>
      <p:sp>
        <p:nvSpPr>
          <p:cNvPr id="3993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3993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6A953E-3D92-42E1-8453-F4D3C2DB9DC5}" type="slidenum">
              <a:rPr lang="zh-CN" altLang="en-US">
                <a:cs typeface="宋体"/>
              </a:rPr>
              <a:pPr fontAlgn="base">
                <a:spcBef>
                  <a:spcPct val="0"/>
                </a:spcBef>
                <a:spcAft>
                  <a:spcPct val="0"/>
                </a:spcAft>
              </a:pPr>
              <a:t>13</a:t>
            </a:fld>
            <a:endParaRPr lang="en-US" altLang="zh-CN">
              <a:cs typeface="宋体"/>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headEnd/>
            <a:tailEnd/>
          </a:ln>
        </p:spPr>
      </p:sp>
      <p:sp>
        <p:nvSpPr>
          <p:cNvPr id="419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419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29F5E2-AE6C-4E2F-B3C9-261D9EFD36B1}" type="slidenum">
              <a:rPr lang="zh-CN" altLang="en-US">
                <a:cs typeface="宋体"/>
              </a:rPr>
              <a:pPr fontAlgn="base">
                <a:spcBef>
                  <a:spcPct val="0"/>
                </a:spcBef>
                <a:spcAft>
                  <a:spcPct val="0"/>
                </a:spcAft>
              </a:pPr>
              <a:t>14</a:t>
            </a:fld>
            <a:endParaRPr lang="en-US" altLang="zh-CN">
              <a:cs typeface="宋体"/>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bwMode="auto">
          <a:noFill/>
          <a:ln>
            <a:solidFill>
              <a:srgbClr val="000000"/>
            </a:solidFill>
            <a:miter lim="800000"/>
            <a:headEnd/>
            <a:tailEnd/>
          </a:ln>
        </p:spPr>
      </p:sp>
      <p:sp>
        <p:nvSpPr>
          <p:cNvPr id="440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440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B7F593-44D4-4A1E-8EEC-31E495B8CF4C}" type="slidenum">
              <a:rPr lang="zh-CN" altLang="en-US">
                <a:cs typeface="宋体"/>
              </a:rPr>
              <a:pPr fontAlgn="base">
                <a:spcBef>
                  <a:spcPct val="0"/>
                </a:spcBef>
                <a:spcAft>
                  <a:spcPct val="0"/>
                </a:spcAft>
              </a:pPr>
              <a:t>15</a:t>
            </a:fld>
            <a:endParaRPr lang="en-US" altLang="zh-CN">
              <a:cs typeface="宋体"/>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p:cNvSpPr>
          <p:nvPr>
            <p:ph type="sldImg"/>
          </p:nvPr>
        </p:nvSpPr>
        <p:spPr bwMode="auto">
          <a:noFill/>
          <a:ln>
            <a:solidFill>
              <a:srgbClr val="000000"/>
            </a:solidFill>
            <a:miter lim="800000"/>
            <a:headEnd/>
            <a:tailEnd/>
          </a:ln>
        </p:spPr>
      </p:sp>
      <p:sp>
        <p:nvSpPr>
          <p:cNvPr id="460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460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F8803E-42F3-4539-9DB2-05C82B0BFAD6}" type="slidenum">
              <a:rPr lang="zh-CN" altLang="en-US">
                <a:cs typeface="宋体"/>
              </a:rPr>
              <a:pPr fontAlgn="base">
                <a:spcBef>
                  <a:spcPct val="0"/>
                </a:spcBef>
                <a:spcAft>
                  <a:spcPct val="0"/>
                </a:spcAft>
              </a:pPr>
              <a:t>16</a:t>
            </a:fld>
            <a:endParaRPr lang="en-US" altLang="zh-CN">
              <a:cs typeface="宋体"/>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p:cNvSpPr>
          <p:nvPr>
            <p:ph type="sldImg"/>
          </p:nvPr>
        </p:nvSpPr>
        <p:spPr bwMode="auto">
          <a:noFill/>
          <a:ln>
            <a:solidFill>
              <a:srgbClr val="000000"/>
            </a:solidFill>
            <a:miter lim="800000"/>
            <a:headEnd/>
            <a:tailEnd/>
          </a:ln>
        </p:spPr>
      </p:sp>
      <p:sp>
        <p:nvSpPr>
          <p:cNvPr id="4813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4813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B288CE-4355-4BC1-A4F0-331E3B7AF11B}" type="slidenum">
              <a:rPr lang="zh-CN" altLang="en-US">
                <a:cs typeface="宋体"/>
              </a:rPr>
              <a:pPr fontAlgn="base">
                <a:spcBef>
                  <a:spcPct val="0"/>
                </a:spcBef>
                <a:spcAft>
                  <a:spcPct val="0"/>
                </a:spcAft>
              </a:pPr>
              <a:t>17</a:t>
            </a:fld>
            <a:endParaRPr lang="en-US" altLang="zh-CN">
              <a:cs typeface="宋体"/>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noFill/>
          <a:ln>
            <a:solidFill>
              <a:srgbClr val="000000"/>
            </a:solidFill>
            <a:miter lim="800000"/>
            <a:headEnd/>
            <a:tailEnd/>
          </a:ln>
        </p:spPr>
      </p:sp>
      <p:sp>
        <p:nvSpPr>
          <p:cNvPr id="501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501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6EC1AF-A06E-4577-B369-89B3D9AF7CDA}" type="slidenum">
              <a:rPr lang="zh-CN" altLang="en-US">
                <a:cs typeface="宋体"/>
              </a:rPr>
              <a:pPr fontAlgn="base">
                <a:spcBef>
                  <a:spcPct val="0"/>
                </a:spcBef>
                <a:spcAft>
                  <a:spcPct val="0"/>
                </a:spcAft>
              </a:pPr>
              <a:t>18</a:t>
            </a:fld>
            <a:endParaRPr lang="en-US" altLang="zh-CN">
              <a:cs typeface="宋体"/>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p:cNvSpPr>
          <p:nvPr>
            <p:ph type="sldImg"/>
          </p:nvPr>
        </p:nvSpPr>
        <p:spPr bwMode="auto">
          <a:noFill/>
          <a:ln>
            <a:solidFill>
              <a:srgbClr val="000000"/>
            </a:solidFill>
            <a:miter lim="800000"/>
            <a:headEnd/>
            <a:tailEnd/>
          </a:ln>
        </p:spPr>
      </p:sp>
      <p:sp>
        <p:nvSpPr>
          <p:cNvPr id="5222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522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A74A29-3238-4095-9F42-43FEC79E3390}" type="slidenum">
              <a:rPr lang="zh-CN" altLang="en-US">
                <a:cs typeface="宋体"/>
              </a:rPr>
              <a:pPr fontAlgn="base">
                <a:spcBef>
                  <a:spcPct val="0"/>
                </a:spcBef>
                <a:spcAft>
                  <a:spcPct val="0"/>
                </a:spcAft>
              </a:pPr>
              <a:t>19</a:t>
            </a:fld>
            <a:endParaRPr lang="en-US" altLang="zh-CN">
              <a:cs typeface="宋体"/>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F33E57-A365-4A56-AA96-4B3FFFA1ECA1}" type="slidenum">
              <a:rPr lang="zh-CN" altLang="en-US">
                <a:cs typeface="宋体"/>
              </a:rPr>
              <a:pPr fontAlgn="base">
                <a:spcBef>
                  <a:spcPct val="0"/>
                </a:spcBef>
                <a:spcAft>
                  <a:spcPct val="0"/>
                </a:spcAft>
              </a:pPr>
              <a:t>2</a:t>
            </a:fld>
            <a:endParaRPr lang="en-US" altLang="zh-CN">
              <a:cs typeface="宋体"/>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p:cNvSpPr>
          <p:nvPr>
            <p:ph type="sldImg"/>
          </p:nvPr>
        </p:nvSpPr>
        <p:spPr bwMode="auto">
          <a:noFill/>
          <a:ln>
            <a:solidFill>
              <a:srgbClr val="000000"/>
            </a:solidFill>
            <a:miter lim="800000"/>
            <a:headEnd/>
            <a:tailEnd/>
          </a:ln>
        </p:spPr>
      </p:sp>
      <p:sp>
        <p:nvSpPr>
          <p:cNvPr id="5427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5427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3071CB-01E7-468A-A3DB-B0EE59DD0EE5}" type="slidenum">
              <a:rPr lang="zh-CN" altLang="en-US">
                <a:cs typeface="宋体"/>
              </a:rPr>
              <a:pPr fontAlgn="base">
                <a:spcBef>
                  <a:spcPct val="0"/>
                </a:spcBef>
                <a:spcAft>
                  <a:spcPct val="0"/>
                </a:spcAft>
              </a:pPr>
              <a:t>20</a:t>
            </a:fld>
            <a:endParaRPr lang="en-US" altLang="zh-CN">
              <a:cs typeface="宋体"/>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p:cNvSpPr>
          <p:nvPr>
            <p:ph type="sldImg"/>
          </p:nvPr>
        </p:nvSpPr>
        <p:spPr bwMode="auto">
          <a:noFill/>
          <a:ln>
            <a:solidFill>
              <a:srgbClr val="000000"/>
            </a:solidFill>
            <a:miter lim="800000"/>
            <a:headEnd/>
            <a:tailEnd/>
          </a:ln>
        </p:spPr>
      </p:sp>
      <p:sp>
        <p:nvSpPr>
          <p:cNvPr id="5632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5632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D56219-1370-4A75-96A4-CF713B5DEB11}" type="slidenum">
              <a:rPr lang="zh-CN" altLang="en-US">
                <a:cs typeface="宋体"/>
              </a:rPr>
              <a:pPr fontAlgn="base">
                <a:spcBef>
                  <a:spcPct val="0"/>
                </a:spcBef>
                <a:spcAft>
                  <a:spcPct val="0"/>
                </a:spcAft>
              </a:pPr>
              <a:t>21</a:t>
            </a:fld>
            <a:endParaRPr lang="en-US" altLang="zh-CN">
              <a:cs typeface="宋体"/>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p:cNvSpPr>
          <p:nvPr>
            <p:ph type="sldImg"/>
          </p:nvPr>
        </p:nvSpPr>
        <p:spPr bwMode="auto">
          <a:noFill/>
          <a:ln>
            <a:solidFill>
              <a:srgbClr val="000000"/>
            </a:solidFill>
            <a:miter lim="800000"/>
            <a:headEnd/>
            <a:tailEnd/>
          </a:ln>
        </p:spPr>
      </p:sp>
      <p:sp>
        <p:nvSpPr>
          <p:cNvPr id="583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583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F234DD-2005-4353-BE60-CD94463C25F1}" type="slidenum">
              <a:rPr lang="zh-CN" altLang="en-US">
                <a:cs typeface="宋体"/>
              </a:rPr>
              <a:pPr fontAlgn="base">
                <a:spcBef>
                  <a:spcPct val="0"/>
                </a:spcBef>
                <a:spcAft>
                  <a:spcPct val="0"/>
                </a:spcAft>
              </a:pPr>
              <a:t>22</a:t>
            </a:fld>
            <a:endParaRPr lang="en-US" altLang="zh-CN">
              <a:cs typeface="宋体"/>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p:cNvSpPr>
          <p:nvPr>
            <p:ph type="sldImg"/>
          </p:nvPr>
        </p:nvSpPr>
        <p:spPr bwMode="auto">
          <a:noFill/>
          <a:ln>
            <a:solidFill>
              <a:srgbClr val="000000"/>
            </a:solidFill>
            <a:miter lim="800000"/>
            <a:headEnd/>
            <a:tailEnd/>
          </a:ln>
        </p:spPr>
      </p:sp>
      <p:sp>
        <p:nvSpPr>
          <p:cNvPr id="604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604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ECE9BA-A9D5-45BA-B822-DCFC65064E85}" type="slidenum">
              <a:rPr lang="zh-CN" altLang="en-US">
                <a:cs typeface="宋体"/>
              </a:rPr>
              <a:pPr fontAlgn="base">
                <a:spcBef>
                  <a:spcPct val="0"/>
                </a:spcBef>
                <a:spcAft>
                  <a:spcPct val="0"/>
                </a:spcAft>
              </a:pPr>
              <a:t>23</a:t>
            </a:fld>
            <a:endParaRPr lang="en-US" altLang="zh-CN">
              <a:cs typeface="宋体"/>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p:cNvSpPr>
          <p:nvPr>
            <p:ph type="sldImg"/>
          </p:nvPr>
        </p:nvSpPr>
        <p:spPr bwMode="auto">
          <a:noFill/>
          <a:ln>
            <a:solidFill>
              <a:srgbClr val="000000"/>
            </a:solidFill>
            <a:miter lim="800000"/>
            <a:headEnd/>
            <a:tailEnd/>
          </a:ln>
        </p:spPr>
      </p:sp>
      <p:sp>
        <p:nvSpPr>
          <p:cNvPr id="6246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624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ECE6C4-7E58-41FD-AAD9-3B2B13A76E19}" type="slidenum">
              <a:rPr lang="zh-CN" altLang="en-US">
                <a:cs typeface="宋体"/>
              </a:rPr>
              <a:pPr fontAlgn="base">
                <a:spcBef>
                  <a:spcPct val="0"/>
                </a:spcBef>
                <a:spcAft>
                  <a:spcPct val="0"/>
                </a:spcAft>
              </a:pPr>
              <a:t>24</a:t>
            </a:fld>
            <a:endParaRPr lang="en-US" altLang="zh-CN">
              <a:cs typeface="宋体"/>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bwMode="auto">
          <a:noFill/>
          <a:ln>
            <a:solidFill>
              <a:srgbClr val="000000"/>
            </a:solidFill>
            <a:miter lim="800000"/>
            <a:headEnd/>
            <a:tailEnd/>
          </a:ln>
        </p:spPr>
      </p:sp>
      <p:sp>
        <p:nvSpPr>
          <p:cNvPr id="645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645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78C010-C8D4-42E8-980A-19F18CBB0E38}" type="slidenum">
              <a:rPr lang="zh-CN" altLang="en-US">
                <a:cs typeface="宋体"/>
              </a:rPr>
              <a:pPr fontAlgn="base">
                <a:spcBef>
                  <a:spcPct val="0"/>
                </a:spcBef>
                <a:spcAft>
                  <a:spcPct val="0"/>
                </a:spcAft>
              </a:pPr>
              <a:t>25</a:t>
            </a:fld>
            <a:endParaRPr lang="en-US" altLang="zh-CN">
              <a:cs typeface="宋体"/>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headEnd/>
            <a:tailEnd/>
          </a:ln>
        </p:spPr>
      </p:sp>
      <p:sp>
        <p:nvSpPr>
          <p:cNvPr id="1945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194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4B12A8-C16E-4865-9B35-FF574C05C005}" type="slidenum">
              <a:rPr lang="zh-CN" altLang="en-US">
                <a:cs typeface="宋体"/>
              </a:rPr>
              <a:pPr fontAlgn="base">
                <a:spcBef>
                  <a:spcPct val="0"/>
                </a:spcBef>
                <a:spcAft>
                  <a:spcPct val="0"/>
                </a:spcAft>
              </a:pPr>
              <a:t>3</a:t>
            </a:fld>
            <a:endParaRPr lang="en-US" altLang="zh-CN">
              <a:cs typeface="宋体"/>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headEnd/>
            <a:tailEnd/>
          </a:ln>
        </p:spPr>
      </p:sp>
      <p:sp>
        <p:nvSpPr>
          <p:cNvPr id="215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215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AF8A7C-F439-451F-8009-3B6A16140BE0}" type="slidenum">
              <a:rPr lang="zh-CN" altLang="en-US">
                <a:cs typeface="宋体"/>
              </a:rPr>
              <a:pPr fontAlgn="base">
                <a:spcBef>
                  <a:spcPct val="0"/>
                </a:spcBef>
                <a:spcAft>
                  <a:spcPct val="0"/>
                </a:spcAft>
              </a:pPr>
              <a:t>4</a:t>
            </a:fld>
            <a:endParaRPr lang="en-US" altLang="zh-CN">
              <a:cs typeface="宋体"/>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8ABD93-B7A5-4675-A6C9-8721ABCE13A8}" type="slidenum">
              <a:rPr lang="zh-CN" altLang="en-US">
                <a:cs typeface="宋体"/>
              </a:rPr>
              <a:pPr fontAlgn="base">
                <a:spcBef>
                  <a:spcPct val="0"/>
                </a:spcBef>
                <a:spcAft>
                  <a:spcPct val="0"/>
                </a:spcAft>
              </a:pPr>
              <a:t>5</a:t>
            </a:fld>
            <a:endParaRPr lang="en-US" altLang="zh-CN">
              <a:cs typeface="宋体"/>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2560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EC51E0-9D71-44A4-B87E-288884392C32}" type="slidenum">
              <a:rPr lang="zh-CN" altLang="en-US">
                <a:cs typeface="宋体"/>
              </a:rPr>
              <a:pPr fontAlgn="base">
                <a:spcBef>
                  <a:spcPct val="0"/>
                </a:spcBef>
                <a:spcAft>
                  <a:spcPct val="0"/>
                </a:spcAft>
              </a:pPr>
              <a:t>6</a:t>
            </a:fld>
            <a:endParaRPr lang="en-US" altLang="zh-CN">
              <a:cs typeface="宋体"/>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98F67C-924E-4C0F-B079-5A524B06763C}" type="slidenum">
              <a:rPr lang="zh-CN" altLang="en-US">
                <a:cs typeface="宋体"/>
              </a:rPr>
              <a:pPr fontAlgn="base">
                <a:spcBef>
                  <a:spcPct val="0"/>
                </a:spcBef>
                <a:spcAft>
                  <a:spcPct val="0"/>
                </a:spcAft>
              </a:pPr>
              <a:t>7</a:t>
            </a:fld>
            <a:endParaRPr lang="en-US" altLang="zh-CN">
              <a:cs typeface="宋体"/>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noFill/>
          <a:ln>
            <a:solidFill>
              <a:srgbClr val="000000"/>
            </a:solidFill>
            <a:miter lim="800000"/>
            <a:headEnd/>
            <a:tailEnd/>
          </a:ln>
        </p:spPr>
      </p:sp>
      <p:sp>
        <p:nvSpPr>
          <p:cNvPr id="2969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cs typeface="宋体"/>
              </a:rPr>
              <a:t>The most significant character of our language is it is very simple. Here is an example program written in daytrader. </a:t>
            </a:r>
          </a:p>
          <a:p>
            <a:pPr>
              <a:spcBef>
                <a:spcPct val="0"/>
              </a:spcBef>
            </a:pPr>
            <a:endParaRPr lang="en-US" altLang="zh-CN" smtClean="0">
              <a:cs typeface="宋体"/>
            </a:endParaRPr>
          </a:p>
          <a:p>
            <a:pPr>
              <a:spcBef>
                <a:spcPct val="0"/>
              </a:spcBef>
            </a:pPr>
            <a:r>
              <a:rPr lang="en-US" altLang="zh-CN" smtClean="0">
                <a:cs typeface="宋体"/>
              </a:rPr>
              <a:t>The second line ‘rise greater than 8%’ is to find all the stocks which currently have a rise greater than 8%, then if any stock meeting this condition is found, buy 100 unit of each of them.</a:t>
            </a:r>
          </a:p>
          <a:p>
            <a:pPr>
              <a:spcBef>
                <a:spcPct val="0"/>
              </a:spcBef>
            </a:pPr>
            <a:endParaRPr lang="en-US" altLang="zh-CN" smtClean="0">
              <a:cs typeface="宋体"/>
            </a:endParaRPr>
          </a:p>
          <a:p>
            <a:pPr>
              <a:spcBef>
                <a:spcPct val="0"/>
              </a:spcBef>
            </a:pPr>
            <a:r>
              <a:rPr lang="en-US" altLang="zh-CN" smtClean="0">
                <a:cs typeface="宋体"/>
              </a:rPr>
              <a:t>The comments following each line shows the set of stocks passed to each line, which is the filtering result of the previous line, for example...</a:t>
            </a:r>
          </a:p>
          <a:p>
            <a:pPr>
              <a:spcBef>
                <a:spcPct val="0"/>
              </a:spcBef>
            </a:pPr>
            <a:endParaRPr lang="en-US" altLang="zh-CN" smtClean="0">
              <a:cs typeface="宋体"/>
            </a:endParaRPr>
          </a:p>
          <a:p>
            <a:pPr>
              <a:spcBef>
                <a:spcPct val="0"/>
              </a:spcBef>
            </a:pPr>
            <a:r>
              <a:rPr lang="en-US" altLang="zh-CN" smtClean="0">
                <a:cs typeface="宋体"/>
              </a:rPr>
              <a:t>The Boolean value will be set to false only if the set of stocks becomes empty</a:t>
            </a:r>
          </a:p>
          <a:p>
            <a:pPr>
              <a:spcBef>
                <a:spcPct val="0"/>
              </a:spcBef>
            </a:pPr>
            <a:endParaRPr lang="en-US" altLang="zh-CN" smtClean="0">
              <a:cs typeface="宋体"/>
            </a:endParaRPr>
          </a:p>
          <a:p>
            <a:pPr>
              <a:spcBef>
                <a:spcPct val="0"/>
              </a:spcBef>
            </a:pPr>
            <a:r>
              <a:rPr lang="en-US" altLang="zh-CN" smtClean="0">
                <a:cs typeface="宋体"/>
              </a:rPr>
              <a:t>This simple program actually implemented a trading technique frequently used in real practice – trend following. </a:t>
            </a:r>
            <a:endParaRPr lang="zh-CN" altLang="en-US" smtClean="0">
              <a:cs typeface="宋体"/>
            </a:endParaRPr>
          </a:p>
        </p:txBody>
      </p:sp>
      <p:sp>
        <p:nvSpPr>
          <p:cNvPr id="2969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EEBA62-1812-41AF-A416-C5CAA3923945}" type="slidenum">
              <a:rPr lang="zh-CN" altLang="en-US">
                <a:cs typeface="宋体"/>
              </a:rPr>
              <a:pPr fontAlgn="base">
                <a:spcBef>
                  <a:spcPct val="0"/>
                </a:spcBef>
                <a:spcAft>
                  <a:spcPct val="0"/>
                </a:spcAft>
              </a:pPr>
              <a:t>8</a:t>
            </a:fld>
            <a:endParaRPr lang="en-US" altLang="zh-CN">
              <a:cs typeface="宋体"/>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bwMode="auto">
          <a:noFill/>
          <a:ln>
            <a:solidFill>
              <a:srgbClr val="000000"/>
            </a:solidFill>
            <a:miter lim="800000"/>
            <a:headEnd/>
            <a:tailEnd/>
          </a:ln>
        </p:spPr>
      </p:sp>
      <p:sp>
        <p:nvSpPr>
          <p:cNvPr id="3174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cs typeface="宋体"/>
              </a:rPr>
              <a:t>The next objective we want to achieve is to make our program very efficient, </a:t>
            </a:r>
          </a:p>
          <a:p>
            <a:pPr>
              <a:spcBef>
                <a:spcPct val="0"/>
              </a:spcBef>
            </a:pPr>
            <a:endParaRPr lang="en-US" altLang="zh-CN" smtClean="0">
              <a:cs typeface="宋体"/>
            </a:endParaRPr>
          </a:p>
          <a:p>
            <a:pPr>
              <a:spcBef>
                <a:spcPct val="0"/>
              </a:spcBef>
            </a:pPr>
            <a:r>
              <a:rPr lang="en-US" altLang="zh-CN" smtClean="0">
                <a:cs typeface="宋体"/>
              </a:rPr>
              <a:t>The first line of the program is to find all the stocks from the stock market with 10 days’ moving average crossup its 15 days moving average. It is a very expensive operation because it has to look up a lot of history data </a:t>
            </a:r>
          </a:p>
          <a:p>
            <a:pPr>
              <a:spcBef>
                <a:spcPct val="0"/>
              </a:spcBef>
            </a:pPr>
            <a:endParaRPr lang="en-US" altLang="zh-CN" smtClean="0">
              <a:cs typeface="宋体"/>
            </a:endParaRPr>
          </a:p>
          <a:p>
            <a:pPr>
              <a:spcBef>
                <a:spcPct val="0"/>
              </a:spcBef>
            </a:pPr>
            <a:r>
              <a:rPr lang="en-US" altLang="zh-CN" smtClean="0">
                <a:cs typeface="宋体"/>
              </a:rPr>
              <a:t>But if...</a:t>
            </a:r>
          </a:p>
          <a:p>
            <a:pPr>
              <a:spcBef>
                <a:spcPct val="0"/>
              </a:spcBef>
            </a:pPr>
            <a:endParaRPr lang="en-US" altLang="zh-CN" smtClean="0">
              <a:cs typeface="宋体"/>
            </a:endParaRPr>
          </a:p>
          <a:p>
            <a:pPr>
              <a:spcBef>
                <a:spcPct val="0"/>
              </a:spcBef>
            </a:pPr>
            <a:r>
              <a:rPr lang="en-US" altLang="zh-CN" smtClean="0">
                <a:cs typeface="宋体"/>
              </a:rPr>
              <a:t>With this observation, we decided to do some optimization on our syntax tree to reorder the sequence of the program lines</a:t>
            </a:r>
          </a:p>
          <a:p>
            <a:pPr>
              <a:spcBef>
                <a:spcPct val="0"/>
              </a:spcBef>
            </a:pPr>
            <a:endParaRPr lang="zh-CN" altLang="en-US" smtClean="0">
              <a:cs typeface="宋体"/>
            </a:endParaRPr>
          </a:p>
        </p:txBody>
      </p:sp>
      <p:sp>
        <p:nvSpPr>
          <p:cNvPr id="3174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26E1FA-A932-4BC2-B6FB-822FE9CA7887}" type="slidenum">
              <a:rPr lang="zh-CN" altLang="en-US">
                <a:cs typeface="宋体"/>
              </a:rPr>
              <a:pPr fontAlgn="base">
                <a:spcBef>
                  <a:spcPct val="0"/>
                </a:spcBef>
                <a:spcAft>
                  <a:spcPct val="0"/>
                </a:spcAft>
              </a:pPr>
              <a:t>9</a:t>
            </a:fld>
            <a:endParaRPr lang="en-US" altLang="zh-CN">
              <a:cs typeface="宋体"/>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2"/>
      </p:bgRef>
    </p:bg>
    <p:spTree>
      <p:nvGrpSpPr>
        <p:cNvPr id="1" name=""/>
        <p:cNvGrpSpPr/>
        <p:nvPr/>
      </p:nvGrpSpPr>
      <p:grpSpPr>
        <a:xfrm>
          <a:off x="0" y="0"/>
          <a:ext cx="0" cy="0"/>
          <a:chOff x="0" y="0"/>
          <a:chExt cx="0" cy="0"/>
        </a:xfrm>
      </p:grpSpPr>
      <p:sp>
        <p:nvSpPr>
          <p:cNvPr id="4" name="任意多边形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任意多边形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标题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6" name="日期占位符 29"/>
          <p:cNvSpPr>
            <a:spLocks noGrp="1"/>
          </p:cNvSpPr>
          <p:nvPr>
            <p:ph type="dt" sz="half" idx="10"/>
          </p:nvPr>
        </p:nvSpPr>
        <p:spPr/>
        <p:txBody>
          <a:bodyPr/>
          <a:lstStyle>
            <a:lvl1pPr>
              <a:defRPr/>
            </a:lvl1pPr>
          </a:lstStyle>
          <a:p>
            <a:pPr>
              <a:defRPr/>
            </a:pPr>
            <a:fld id="{3CC1D8A2-5315-4227-A597-803BEEEEFA5E}" type="datetime1">
              <a:rPr lang="en-US" altLang="zh-CN"/>
              <a:pPr>
                <a:defRPr/>
              </a:pPr>
              <a:t>5/12/2011</a:t>
            </a:fld>
            <a:endParaRPr lang="en-US"/>
          </a:p>
        </p:txBody>
      </p:sp>
      <p:sp>
        <p:nvSpPr>
          <p:cNvPr id="7" name="页脚占位符 18"/>
          <p:cNvSpPr>
            <a:spLocks noGrp="1"/>
          </p:cNvSpPr>
          <p:nvPr>
            <p:ph type="ftr" sz="quarter" idx="11"/>
          </p:nvPr>
        </p:nvSpPr>
        <p:spPr/>
        <p:txBody>
          <a:bodyPr/>
          <a:lstStyle>
            <a:lvl1pPr>
              <a:defRPr/>
            </a:lvl1pPr>
          </a:lstStyle>
          <a:p>
            <a:pPr>
              <a:defRPr/>
            </a:pPr>
            <a:r>
              <a:rPr lang="en-US"/>
              <a:t>Computer Science, Columbia University</a:t>
            </a:r>
          </a:p>
        </p:txBody>
      </p:sp>
      <p:sp>
        <p:nvSpPr>
          <p:cNvPr id="8" name="灯片编号占位符 26"/>
          <p:cNvSpPr>
            <a:spLocks noGrp="1"/>
          </p:cNvSpPr>
          <p:nvPr>
            <p:ph type="sldNum" sz="quarter" idx="12"/>
          </p:nvPr>
        </p:nvSpPr>
        <p:spPr/>
        <p:txBody>
          <a:bodyPr/>
          <a:lstStyle>
            <a:lvl1pPr>
              <a:defRPr/>
            </a:lvl1pPr>
          </a:lstStyle>
          <a:p>
            <a:pPr>
              <a:defRPr/>
            </a:pPr>
            <a:fld id="{B7A8ED1A-D853-4F6E-AA7F-B7EA0CD5C8A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7AA81D91-C6BC-4AC1-9A84-1A759B3DB48C}" type="datetime1">
              <a:rPr lang="en-US" altLang="zh-CN"/>
              <a:pPr>
                <a:defRPr/>
              </a:pPr>
              <a:t>5/12/2011</a:t>
            </a:fld>
            <a:endParaRPr lang="en-US"/>
          </a:p>
        </p:txBody>
      </p:sp>
      <p:sp>
        <p:nvSpPr>
          <p:cNvPr id="5" name="页脚占位符 21"/>
          <p:cNvSpPr>
            <a:spLocks noGrp="1"/>
          </p:cNvSpPr>
          <p:nvPr>
            <p:ph type="ftr" sz="quarter" idx="11"/>
          </p:nvPr>
        </p:nvSpPr>
        <p:spPr/>
        <p:txBody>
          <a:bodyPr/>
          <a:lstStyle>
            <a:lvl1pPr>
              <a:defRPr/>
            </a:lvl1pPr>
          </a:lstStyle>
          <a:p>
            <a:pPr>
              <a:defRPr/>
            </a:pPr>
            <a:r>
              <a:rPr lang="en-US"/>
              <a:t>Computer Science, Columbia University</a:t>
            </a:r>
          </a:p>
        </p:txBody>
      </p:sp>
      <p:sp>
        <p:nvSpPr>
          <p:cNvPr id="6" name="灯片编号占位符 17"/>
          <p:cNvSpPr>
            <a:spLocks noGrp="1"/>
          </p:cNvSpPr>
          <p:nvPr>
            <p:ph type="sldNum" sz="quarter" idx="12"/>
          </p:nvPr>
        </p:nvSpPr>
        <p:spPr/>
        <p:txBody>
          <a:bodyPr/>
          <a:lstStyle>
            <a:lvl1pPr>
              <a:defRPr/>
            </a:lvl1pPr>
          </a:lstStyle>
          <a:p>
            <a:pPr>
              <a:defRPr/>
            </a:pPr>
            <a:fld id="{E2CE8344-9479-4FD6-8B68-C05CA07D4C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12F19B4F-2BC8-4F9B-8AD4-2029828E829B}" type="datetime1">
              <a:rPr lang="en-US" altLang="zh-CN"/>
              <a:pPr>
                <a:defRPr/>
              </a:pPr>
              <a:t>5/12/2011</a:t>
            </a:fld>
            <a:endParaRPr lang="en-US"/>
          </a:p>
        </p:txBody>
      </p:sp>
      <p:sp>
        <p:nvSpPr>
          <p:cNvPr id="5" name="页脚占位符 21"/>
          <p:cNvSpPr>
            <a:spLocks noGrp="1"/>
          </p:cNvSpPr>
          <p:nvPr>
            <p:ph type="ftr" sz="quarter" idx="11"/>
          </p:nvPr>
        </p:nvSpPr>
        <p:spPr/>
        <p:txBody>
          <a:bodyPr/>
          <a:lstStyle>
            <a:lvl1pPr>
              <a:defRPr/>
            </a:lvl1pPr>
          </a:lstStyle>
          <a:p>
            <a:pPr>
              <a:defRPr/>
            </a:pPr>
            <a:r>
              <a:rPr lang="en-US"/>
              <a:t>Computer Science, Columbia University</a:t>
            </a:r>
          </a:p>
        </p:txBody>
      </p:sp>
      <p:sp>
        <p:nvSpPr>
          <p:cNvPr id="6" name="灯片编号占位符 17"/>
          <p:cNvSpPr>
            <a:spLocks noGrp="1"/>
          </p:cNvSpPr>
          <p:nvPr>
            <p:ph type="sldNum" sz="quarter" idx="12"/>
          </p:nvPr>
        </p:nvSpPr>
        <p:spPr/>
        <p:txBody>
          <a:bodyPr/>
          <a:lstStyle>
            <a:lvl1pPr>
              <a:defRPr/>
            </a:lvl1pPr>
          </a:lstStyle>
          <a:p>
            <a:pPr>
              <a:defRPr/>
            </a:pPr>
            <a:fld id="{325487F8-250E-4CCC-A772-2B95A6727AB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a:lvl1p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834132EC-580C-4E72-9D07-6A5C19B46779}" type="datetime1">
              <a:rPr lang="en-US" altLang="zh-CN"/>
              <a:pPr>
                <a:defRPr/>
              </a:pPr>
              <a:t>5/12/2011</a:t>
            </a:fld>
            <a:endParaRPr lang="en-US"/>
          </a:p>
        </p:txBody>
      </p:sp>
      <p:sp>
        <p:nvSpPr>
          <p:cNvPr id="5" name="页脚占位符 21"/>
          <p:cNvSpPr>
            <a:spLocks noGrp="1"/>
          </p:cNvSpPr>
          <p:nvPr>
            <p:ph type="ftr" sz="quarter" idx="11"/>
          </p:nvPr>
        </p:nvSpPr>
        <p:spPr/>
        <p:txBody>
          <a:bodyPr/>
          <a:lstStyle>
            <a:lvl1pPr>
              <a:defRPr/>
            </a:lvl1pPr>
          </a:lstStyle>
          <a:p>
            <a:pPr>
              <a:defRPr/>
            </a:pPr>
            <a:r>
              <a:rPr lang="en-US"/>
              <a:t>Computer Science, Columbia University</a:t>
            </a:r>
          </a:p>
        </p:txBody>
      </p:sp>
      <p:sp>
        <p:nvSpPr>
          <p:cNvPr id="6" name="灯片编号占位符 17"/>
          <p:cNvSpPr>
            <a:spLocks noGrp="1"/>
          </p:cNvSpPr>
          <p:nvPr>
            <p:ph type="sldNum" sz="quarter" idx="12"/>
          </p:nvPr>
        </p:nvSpPr>
        <p:spPr/>
        <p:txBody>
          <a:bodyPr/>
          <a:lstStyle>
            <a:lvl1pPr>
              <a:defRPr/>
            </a:lvl1pPr>
          </a:lstStyle>
          <a:p>
            <a:pPr>
              <a:defRPr/>
            </a:pPr>
            <a:fld id="{302BDCE9-DC16-4B99-9831-B571080621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2">
        <a:schemeClr val="bg2"/>
      </p:bgRef>
    </p:bg>
    <p:spTree>
      <p:nvGrpSpPr>
        <p:cNvPr id="1" name=""/>
        <p:cNvGrpSpPr/>
        <p:nvPr/>
      </p:nvGrpSpPr>
      <p:grpSpPr>
        <a:xfrm>
          <a:off x="0" y="0"/>
          <a:ext cx="0" cy="0"/>
          <a:chOff x="0" y="0"/>
          <a:chExt cx="0" cy="0"/>
        </a:xfrm>
      </p:grpSpPr>
      <p:sp>
        <p:nvSpPr>
          <p:cNvPr id="4" name="任意多边形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任意多边形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标题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6" name="日期占位符 3"/>
          <p:cNvSpPr>
            <a:spLocks noGrp="1"/>
          </p:cNvSpPr>
          <p:nvPr>
            <p:ph type="dt" sz="half" idx="10"/>
          </p:nvPr>
        </p:nvSpPr>
        <p:spPr/>
        <p:txBody>
          <a:bodyPr/>
          <a:lstStyle>
            <a:lvl1pPr>
              <a:defRPr/>
            </a:lvl1pPr>
          </a:lstStyle>
          <a:p>
            <a:pPr>
              <a:defRPr/>
            </a:pPr>
            <a:fld id="{5B3261D5-EBBC-4556-9EC6-D9445EB21ADA}" type="datetime1">
              <a:rPr lang="en-US" altLang="zh-CN"/>
              <a:pPr>
                <a:defRPr/>
              </a:pPr>
              <a:t>5/12/2011</a:t>
            </a:fld>
            <a:endParaRPr lang="en-US"/>
          </a:p>
        </p:txBody>
      </p:sp>
      <p:sp>
        <p:nvSpPr>
          <p:cNvPr id="7" name="页脚占位符 4"/>
          <p:cNvSpPr>
            <a:spLocks noGrp="1"/>
          </p:cNvSpPr>
          <p:nvPr>
            <p:ph type="ftr" sz="quarter" idx="11"/>
          </p:nvPr>
        </p:nvSpPr>
        <p:spPr/>
        <p:txBody>
          <a:bodyPr/>
          <a:lstStyle>
            <a:lvl1pPr>
              <a:defRPr/>
            </a:lvl1pPr>
          </a:lstStyle>
          <a:p>
            <a:pPr>
              <a:defRPr/>
            </a:pPr>
            <a:r>
              <a:rPr lang="en-US"/>
              <a:t>Computer Science, Columbia University</a:t>
            </a:r>
          </a:p>
        </p:txBody>
      </p:sp>
      <p:sp>
        <p:nvSpPr>
          <p:cNvPr id="8" name="灯片编号占位符 5"/>
          <p:cNvSpPr>
            <a:spLocks noGrp="1"/>
          </p:cNvSpPr>
          <p:nvPr>
            <p:ph type="sldNum" sz="quarter" idx="12"/>
          </p:nvPr>
        </p:nvSpPr>
        <p:spPr/>
        <p:txBody>
          <a:bodyPr/>
          <a:lstStyle>
            <a:lvl1pPr>
              <a:defRPr/>
            </a:lvl1pPr>
          </a:lstStyle>
          <a:p>
            <a:pPr>
              <a:defRPr/>
            </a:pPr>
            <a:fld id="{170BD2AE-103C-414B-B55D-AA002977F7F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467600" cy="1143000"/>
          </a:xfr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9"/>
          <p:cNvSpPr>
            <a:spLocks noGrp="1"/>
          </p:cNvSpPr>
          <p:nvPr>
            <p:ph type="dt" sz="half" idx="10"/>
          </p:nvPr>
        </p:nvSpPr>
        <p:spPr/>
        <p:txBody>
          <a:bodyPr/>
          <a:lstStyle>
            <a:lvl1pPr>
              <a:defRPr/>
            </a:lvl1pPr>
          </a:lstStyle>
          <a:p>
            <a:pPr>
              <a:defRPr/>
            </a:pPr>
            <a:fld id="{E0CB7968-74F7-4771-8F0E-0683358D390B}" type="datetime1">
              <a:rPr lang="en-US" altLang="zh-CN"/>
              <a:pPr>
                <a:defRPr/>
              </a:pPr>
              <a:t>5/12/2011</a:t>
            </a:fld>
            <a:endParaRPr lang="en-US"/>
          </a:p>
        </p:txBody>
      </p:sp>
      <p:sp>
        <p:nvSpPr>
          <p:cNvPr id="6" name="页脚占位符 21"/>
          <p:cNvSpPr>
            <a:spLocks noGrp="1"/>
          </p:cNvSpPr>
          <p:nvPr>
            <p:ph type="ftr" sz="quarter" idx="11"/>
          </p:nvPr>
        </p:nvSpPr>
        <p:spPr/>
        <p:txBody>
          <a:bodyPr/>
          <a:lstStyle>
            <a:lvl1pPr>
              <a:defRPr/>
            </a:lvl1pPr>
          </a:lstStyle>
          <a:p>
            <a:pPr>
              <a:defRPr/>
            </a:pPr>
            <a:r>
              <a:rPr lang="en-US"/>
              <a:t>Computer Science, Columbia University</a:t>
            </a:r>
          </a:p>
        </p:txBody>
      </p:sp>
      <p:sp>
        <p:nvSpPr>
          <p:cNvPr id="7" name="灯片编号占位符 17"/>
          <p:cNvSpPr>
            <a:spLocks noGrp="1"/>
          </p:cNvSpPr>
          <p:nvPr>
            <p:ph type="sldNum" sz="quarter" idx="12"/>
          </p:nvPr>
        </p:nvSpPr>
        <p:spPr/>
        <p:txBody>
          <a:bodyPr/>
          <a:lstStyle>
            <a:lvl1pPr>
              <a:defRPr/>
            </a:lvl1pPr>
          </a:lstStyle>
          <a:p>
            <a:pPr>
              <a:defRPr/>
            </a:pPr>
            <a:fld id="{E64EC3B1-2B62-4B66-A069-7A582900EA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文本占位符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5" name="内容占位符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lvl1pPr>
              <a:defRPr/>
            </a:lvl1pPr>
          </a:lstStyle>
          <a:p>
            <a:pPr>
              <a:defRPr/>
            </a:pPr>
            <a:fld id="{02FF69BD-39EE-4A0B-8E13-F6DEDE7D9319}" type="datetime1">
              <a:rPr lang="en-US" altLang="zh-CN"/>
              <a:pPr>
                <a:defRPr/>
              </a:pPr>
              <a:t>5/12/2011</a:t>
            </a:fld>
            <a:endParaRPr lang="en-US"/>
          </a:p>
        </p:txBody>
      </p:sp>
      <p:sp>
        <p:nvSpPr>
          <p:cNvPr id="8" name="页脚占位符 7"/>
          <p:cNvSpPr>
            <a:spLocks noGrp="1"/>
          </p:cNvSpPr>
          <p:nvPr>
            <p:ph type="ftr" sz="quarter" idx="11"/>
          </p:nvPr>
        </p:nvSpPr>
        <p:spPr/>
        <p:txBody>
          <a:bodyPr/>
          <a:lstStyle>
            <a:lvl1pPr>
              <a:defRPr/>
            </a:lvl1pPr>
          </a:lstStyle>
          <a:p>
            <a:pPr>
              <a:defRPr/>
            </a:pPr>
            <a:r>
              <a:rPr lang="en-US"/>
              <a:t>Computer Science, Columbia University</a:t>
            </a:r>
          </a:p>
        </p:txBody>
      </p:sp>
      <p:sp>
        <p:nvSpPr>
          <p:cNvPr id="9" name="灯片编号占位符 8"/>
          <p:cNvSpPr>
            <a:spLocks noGrp="1"/>
          </p:cNvSpPr>
          <p:nvPr>
            <p:ph type="sldNum" sz="quarter" idx="12"/>
          </p:nvPr>
        </p:nvSpPr>
        <p:spPr/>
        <p:txBody>
          <a:bodyPr/>
          <a:lstStyle>
            <a:lvl1pPr>
              <a:defRPr/>
            </a:lvl1pPr>
          </a:lstStyle>
          <a:p>
            <a:pPr>
              <a:defRPr/>
            </a:pPr>
            <a:fld id="{38F50993-83F9-4591-8A33-39B505C365F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320"/>
            <a:ext cx="7470648" cy="1143000"/>
          </a:xfrm>
        </p:spPr>
        <p:txBody>
          <a:bodyPr/>
          <a:lstStyle>
            <a:lvl1pPr algn="l">
              <a:defRPr sz="4600"/>
            </a:lvl1pPr>
          </a:lstStyle>
          <a:p>
            <a:r>
              <a:rPr lang="zh-CN" altLang="en-US" smtClean="0"/>
              <a:t>单击此处编辑母版标题样式</a:t>
            </a:r>
            <a:endParaRPr lang="en-US"/>
          </a:p>
        </p:txBody>
      </p:sp>
      <p:sp>
        <p:nvSpPr>
          <p:cNvPr id="3" name="日期占位符 9"/>
          <p:cNvSpPr>
            <a:spLocks noGrp="1"/>
          </p:cNvSpPr>
          <p:nvPr>
            <p:ph type="dt" sz="half" idx="10"/>
          </p:nvPr>
        </p:nvSpPr>
        <p:spPr/>
        <p:txBody>
          <a:bodyPr/>
          <a:lstStyle>
            <a:lvl1pPr>
              <a:defRPr/>
            </a:lvl1pPr>
          </a:lstStyle>
          <a:p>
            <a:pPr>
              <a:defRPr/>
            </a:pPr>
            <a:fld id="{14B902C2-E847-4DA0-BC0B-72691471A798}" type="datetime1">
              <a:rPr lang="en-US" altLang="zh-CN"/>
              <a:pPr>
                <a:defRPr/>
              </a:pPr>
              <a:t>5/12/2011</a:t>
            </a:fld>
            <a:endParaRPr lang="en-US"/>
          </a:p>
        </p:txBody>
      </p:sp>
      <p:sp>
        <p:nvSpPr>
          <p:cNvPr id="4" name="页脚占位符 21"/>
          <p:cNvSpPr>
            <a:spLocks noGrp="1"/>
          </p:cNvSpPr>
          <p:nvPr>
            <p:ph type="ftr" sz="quarter" idx="11"/>
          </p:nvPr>
        </p:nvSpPr>
        <p:spPr/>
        <p:txBody>
          <a:bodyPr/>
          <a:lstStyle>
            <a:lvl1pPr>
              <a:defRPr/>
            </a:lvl1pPr>
          </a:lstStyle>
          <a:p>
            <a:pPr>
              <a:defRPr/>
            </a:pPr>
            <a:r>
              <a:rPr lang="en-US"/>
              <a:t>Computer Science, Columbia University</a:t>
            </a:r>
          </a:p>
        </p:txBody>
      </p:sp>
      <p:sp>
        <p:nvSpPr>
          <p:cNvPr id="5" name="灯片编号占位符 17"/>
          <p:cNvSpPr>
            <a:spLocks noGrp="1"/>
          </p:cNvSpPr>
          <p:nvPr>
            <p:ph type="sldNum" sz="quarter" idx="12"/>
          </p:nvPr>
        </p:nvSpPr>
        <p:spPr/>
        <p:txBody>
          <a:bodyPr/>
          <a:lstStyle>
            <a:lvl1pPr>
              <a:defRPr/>
            </a:lvl1pPr>
          </a:lstStyle>
          <a:p>
            <a:pPr>
              <a:defRPr/>
            </a:pPr>
            <a:fld id="{3AD7941A-8B70-418F-9F50-376ABB89A1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a:defRPr/>
            </a:lvl1pPr>
          </a:lstStyle>
          <a:p>
            <a:pPr>
              <a:defRPr/>
            </a:pPr>
            <a:fld id="{752FA46A-179A-4581-B393-2F9C6EB07959}" type="datetime1">
              <a:rPr lang="en-US" altLang="zh-CN"/>
              <a:pPr>
                <a:defRPr/>
              </a:pPr>
              <a:t>5/12/2011</a:t>
            </a:fld>
            <a:endParaRPr lang="en-US"/>
          </a:p>
        </p:txBody>
      </p:sp>
      <p:sp>
        <p:nvSpPr>
          <p:cNvPr id="3" name="页脚占位符 21"/>
          <p:cNvSpPr>
            <a:spLocks noGrp="1"/>
          </p:cNvSpPr>
          <p:nvPr>
            <p:ph type="ftr" sz="quarter" idx="11"/>
          </p:nvPr>
        </p:nvSpPr>
        <p:spPr/>
        <p:txBody>
          <a:bodyPr/>
          <a:lstStyle>
            <a:lvl1pPr>
              <a:defRPr/>
            </a:lvl1pPr>
          </a:lstStyle>
          <a:p>
            <a:pPr>
              <a:defRPr/>
            </a:pPr>
            <a:r>
              <a:rPr lang="en-US"/>
              <a:t>Computer Science, Columbia University</a:t>
            </a:r>
          </a:p>
        </p:txBody>
      </p:sp>
      <p:sp>
        <p:nvSpPr>
          <p:cNvPr id="4" name="灯片编号占位符 17"/>
          <p:cNvSpPr>
            <a:spLocks noGrp="1"/>
          </p:cNvSpPr>
          <p:nvPr>
            <p:ph type="sldNum" sz="quarter" idx="12"/>
          </p:nvPr>
        </p:nvSpPr>
        <p:spPr/>
        <p:txBody>
          <a:bodyPr/>
          <a:lstStyle>
            <a:lvl1pPr>
              <a:defRPr/>
            </a:lvl1pPr>
          </a:lstStyle>
          <a:p>
            <a:pPr>
              <a:defRPr/>
            </a:pPr>
            <a:fld id="{21189B7E-264F-498C-91D7-4F5A12F0C83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p>
        </p:txBody>
      </p:sp>
      <p:sp>
        <p:nvSpPr>
          <p:cNvPr id="4" name="内容占位符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pPr>
              <a:defRPr/>
            </a:pPr>
            <a:fld id="{D9C3FD66-910E-4B99-97DD-1BE70DCE6A3B}" type="datetime1">
              <a:rPr lang="en-US" altLang="zh-CN"/>
              <a:pPr>
                <a:defRPr/>
              </a:pPr>
              <a:t>5/12/2011</a:t>
            </a:fld>
            <a:endParaRPr lang="en-US"/>
          </a:p>
        </p:txBody>
      </p:sp>
      <p:sp>
        <p:nvSpPr>
          <p:cNvPr id="6" name="页脚占位符 5"/>
          <p:cNvSpPr>
            <a:spLocks noGrp="1"/>
          </p:cNvSpPr>
          <p:nvPr>
            <p:ph type="ftr" sz="quarter" idx="11"/>
          </p:nvPr>
        </p:nvSpPr>
        <p:spPr/>
        <p:txBody>
          <a:bodyPr/>
          <a:lstStyle>
            <a:lvl1pPr>
              <a:defRPr/>
            </a:lvl1pPr>
          </a:lstStyle>
          <a:p>
            <a:pPr>
              <a:defRPr/>
            </a:pPr>
            <a:r>
              <a:rPr lang="en-US"/>
              <a:t>Computer Science, Columbia University</a:t>
            </a:r>
          </a:p>
        </p:txBody>
      </p:sp>
      <p:sp>
        <p:nvSpPr>
          <p:cNvPr id="7" name="灯片编号占位符 6"/>
          <p:cNvSpPr>
            <a:spLocks noGrp="1"/>
          </p:cNvSpPr>
          <p:nvPr>
            <p:ph type="sldNum" sz="quarter" idx="12"/>
          </p:nvPr>
        </p:nvSpPr>
        <p:spPr>
          <a:xfrm>
            <a:off x="8156575" y="6421438"/>
            <a:ext cx="762000" cy="365125"/>
          </a:xfrm>
        </p:spPr>
        <p:txBody>
          <a:bodyPr/>
          <a:lstStyle>
            <a:lvl1pPr>
              <a:defRPr/>
            </a:lvl1pPr>
          </a:lstStyle>
          <a:p>
            <a:pPr>
              <a:defRPr/>
            </a:pPr>
            <a:fld id="{FA5722C0-B379-4B43-9791-F99B48ABD25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zh-CN" altLang="en-US" smtClean="0"/>
              <a:t>单击此处编辑母版标题样式</a:t>
            </a:r>
            <a:endParaRPr lang="en-US"/>
          </a:p>
        </p:txBody>
      </p:sp>
      <p:sp>
        <p:nvSpPr>
          <p:cNvPr id="3" name="图片占位符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4" name="文本占位符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4081C35B-B157-4CE2-9A42-C5F9D58BBF41}" type="datetime1">
              <a:rPr lang="en-US" altLang="zh-CN"/>
              <a:pPr>
                <a:defRPr/>
              </a:pPr>
              <a:t>5/12/2011</a:t>
            </a:fld>
            <a:endParaRPr lang="en-US"/>
          </a:p>
        </p:txBody>
      </p:sp>
      <p:sp>
        <p:nvSpPr>
          <p:cNvPr id="6" name="页脚占位符 5"/>
          <p:cNvSpPr>
            <a:spLocks noGrp="1"/>
          </p:cNvSpPr>
          <p:nvPr>
            <p:ph type="ftr" sz="quarter" idx="11"/>
          </p:nvPr>
        </p:nvSpPr>
        <p:spPr/>
        <p:txBody>
          <a:bodyPr/>
          <a:lstStyle>
            <a:lvl1pPr>
              <a:defRPr/>
            </a:lvl1pPr>
          </a:lstStyle>
          <a:p>
            <a:pPr>
              <a:defRPr/>
            </a:pPr>
            <a:r>
              <a:rPr lang="en-US"/>
              <a:t>Computer Science, Columbia University</a:t>
            </a:r>
          </a:p>
        </p:txBody>
      </p:sp>
      <p:sp>
        <p:nvSpPr>
          <p:cNvPr id="7" name="灯片编号占位符 6"/>
          <p:cNvSpPr>
            <a:spLocks noGrp="1"/>
          </p:cNvSpPr>
          <p:nvPr>
            <p:ph type="sldNum" sz="quarter" idx="12"/>
          </p:nvPr>
        </p:nvSpPr>
        <p:spPr/>
        <p:txBody>
          <a:bodyPr/>
          <a:lstStyle>
            <a:lvl1pPr>
              <a:defRPr/>
            </a:lvl1pPr>
          </a:lstStyle>
          <a:p>
            <a:pPr>
              <a:defRPr/>
            </a:pPr>
            <a:fld id="{C4B6255C-9D2F-4FF9-9A1C-DD4266C77E4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任意多边形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任意多边形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标题占位符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29" name="文本占位符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 name="日期占位符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E85D7DF3-6AE7-4C50-8BAF-6E456047AA96}" type="datetime1">
              <a:rPr lang="en-US" altLang="zh-CN"/>
              <a:pPr>
                <a:defRPr/>
              </a:pPr>
              <a:t>5/12/2011</a:t>
            </a:fld>
            <a:endParaRPr lang="en-US"/>
          </a:p>
        </p:txBody>
      </p:sp>
      <p:sp>
        <p:nvSpPr>
          <p:cNvPr id="22" name="页脚占位符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smtClean="0">
                <a:solidFill>
                  <a:schemeClr val="tx2">
                    <a:shade val="50000"/>
                  </a:schemeClr>
                </a:solidFill>
                <a:latin typeface="+mn-lt"/>
              </a:defRPr>
            </a:lvl1pPr>
          </a:lstStyle>
          <a:p>
            <a:pPr>
              <a:defRPr/>
            </a:pPr>
            <a:r>
              <a:rPr lang="en-US"/>
              <a:t>Computer Science, Columbia University</a:t>
            </a:r>
            <a:endParaRPr lang="en-US"/>
          </a:p>
        </p:txBody>
      </p:sp>
      <p:sp>
        <p:nvSpPr>
          <p:cNvPr id="18" name="灯片编号占位符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6E46F61B-A87C-42E4-A417-2A740288BF3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76" r:id="rId9"/>
    <p:sldLayoutId id="2147483667" r:id="rId10"/>
    <p:sldLayoutId id="2147483666" r:id="rId11"/>
  </p:sldLayoutIdLst>
  <p:hf hdr="0" dt="0"/>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ode.google.com/p/plt-daytrader/" TargetMode="External"/><Relationship Id="rId7" Type="http://schemas.openxmlformats.org/officeDocument/2006/relationships/hyperlink" Target="http://code.google.com/p/plt-daytrader/w/lis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docs.google.com/document/d/1URdYijsn-4qIrtSur_AnEsJQMyFu4QgMdK7IVMxGpmM/edit?hl=en" TargetMode="External"/><Relationship Id="rId5" Type="http://schemas.openxmlformats.org/officeDocument/2006/relationships/hyperlink" Target="../../../Local%20Settings/Temp/images/one%20bug.bmp" TargetMode="External"/><Relationship Id="rId4" Type="http://schemas.openxmlformats.org/officeDocument/2006/relationships/hyperlink" Target="../../../Local%20Settings/Temp/images/buglist.bmp"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81000" y="1295400"/>
            <a:ext cx="8382000" cy="1905000"/>
          </a:xfrm>
        </p:spPr>
        <p:txBody>
          <a:bodyPr>
            <a:normAutofit/>
          </a:bodyPr>
          <a:lstStyle/>
          <a:p>
            <a:pPr fontAlgn="auto">
              <a:spcAft>
                <a:spcPts val="0"/>
              </a:spcAft>
              <a:defRPr/>
            </a:pPr>
            <a:r>
              <a:rPr altLang="zh-CN" smtClean="0"/>
              <a:t>Day-Trader</a:t>
            </a:r>
            <a:br>
              <a:rPr altLang="zh-CN" smtClean="0"/>
            </a:br>
            <a:r>
              <a:rPr altLang="zh-CN" smtClean="0"/>
              <a:t>A language for day trading</a:t>
            </a:r>
            <a:endParaRPr lang="zh-CN" altLang="en-US"/>
          </a:p>
        </p:txBody>
      </p:sp>
      <p:sp>
        <p:nvSpPr>
          <p:cNvPr id="14338" name="文本占位符 3"/>
          <p:cNvSpPr>
            <a:spLocks noGrp="1"/>
          </p:cNvSpPr>
          <p:nvPr>
            <p:ph type="subTitle" idx="1"/>
          </p:nvPr>
        </p:nvSpPr>
        <p:spPr>
          <a:xfrm>
            <a:off x="-228600" y="2667000"/>
            <a:ext cx="9144000" cy="1219200"/>
          </a:xfrm>
        </p:spPr>
        <p:txBody>
          <a:bodyPr/>
          <a:lstStyle/>
          <a:p>
            <a:endParaRPr lang="en-US" altLang="zh-CN" sz="2400" smtClean="0">
              <a:cs typeface="黑体"/>
            </a:endParaRPr>
          </a:p>
          <a:p>
            <a:endParaRPr lang="en-US" altLang="zh-CN" sz="2400" smtClean="0">
              <a:cs typeface="黑体"/>
            </a:endParaRPr>
          </a:p>
          <a:p>
            <a:r>
              <a:rPr lang="en-US" altLang="zh-CN" sz="2400" b="1" i="1" smtClean="0">
                <a:cs typeface="黑体"/>
              </a:rPr>
              <a:t>COMS 4115 Programming Language and Translator</a:t>
            </a:r>
            <a:endParaRPr lang="zh-CN" altLang="en-US" sz="2400" b="1" i="1" smtClean="0">
              <a:cs typeface="黑体"/>
            </a:endParaRPr>
          </a:p>
        </p:txBody>
      </p:sp>
      <p:sp>
        <p:nvSpPr>
          <p:cNvPr id="5" name="文本占位符 3"/>
          <p:cNvSpPr txBox="1">
            <a:spLocks/>
          </p:cNvSpPr>
          <p:nvPr/>
        </p:nvSpPr>
        <p:spPr>
          <a:xfrm>
            <a:off x="2438400" y="4191000"/>
            <a:ext cx="6553200" cy="1752600"/>
          </a:xfrm>
          <a:prstGeom prst="rect">
            <a:avLst/>
          </a:prstGeom>
        </p:spPr>
        <p:txBody>
          <a:bodyPr tIns="0" rIns="45720" bIns="0" anchor="b">
            <a:normAutofit lnSpcReduction="10000"/>
          </a:bodyPr>
          <a:lstStyle/>
          <a:p>
            <a:pPr algn="r" fontAlgn="auto">
              <a:spcBef>
                <a:spcPct val="20000"/>
              </a:spcBef>
              <a:spcAft>
                <a:spcPts val="0"/>
              </a:spcAft>
              <a:buClr>
                <a:schemeClr val="accent1"/>
              </a:buClr>
              <a:buSzPct val="80000"/>
              <a:defRPr/>
            </a:pPr>
            <a:r>
              <a:rPr lang="en-US" altLang="zh-CN" sz="2000" dirty="0" err="1">
                <a:latin typeface="+mn-lt"/>
              </a:rPr>
              <a:t>Tsung</a:t>
            </a:r>
            <a:r>
              <a:rPr lang="en-US" altLang="zh-CN" sz="2000" dirty="0">
                <a:latin typeface="+mn-lt"/>
              </a:rPr>
              <a:t>-Kai Lin(tl2450)</a:t>
            </a:r>
          </a:p>
          <a:p>
            <a:pPr algn="r" fontAlgn="auto">
              <a:spcBef>
                <a:spcPct val="20000"/>
              </a:spcBef>
              <a:spcAft>
                <a:spcPts val="0"/>
              </a:spcAft>
              <a:buClr>
                <a:schemeClr val="accent1"/>
              </a:buClr>
              <a:buSzPct val="80000"/>
              <a:defRPr/>
            </a:pPr>
            <a:r>
              <a:rPr lang="en-US" altLang="zh-CN" sz="2000" dirty="0" err="1">
                <a:latin typeface="+mn-lt"/>
              </a:rPr>
              <a:t>Jie</a:t>
            </a:r>
            <a:r>
              <a:rPr lang="en-US" altLang="zh-CN" sz="2000" dirty="0">
                <a:latin typeface="+mn-lt"/>
              </a:rPr>
              <a:t> Huang(jh3105)</a:t>
            </a:r>
          </a:p>
          <a:p>
            <a:pPr algn="r" fontAlgn="auto">
              <a:spcBef>
                <a:spcPct val="20000"/>
              </a:spcBef>
              <a:spcAft>
                <a:spcPts val="0"/>
              </a:spcAft>
              <a:buClr>
                <a:schemeClr val="accent1"/>
              </a:buClr>
              <a:buSzPct val="80000"/>
              <a:defRPr/>
            </a:pPr>
            <a:r>
              <a:rPr lang="en-US" altLang="zh-CN" sz="2000" dirty="0">
                <a:latin typeface="+mn-lt"/>
              </a:rPr>
              <a:t>Fang </a:t>
            </a:r>
            <a:r>
              <a:rPr lang="en-US" altLang="zh-CN" sz="2000" dirty="0" err="1">
                <a:latin typeface="+mn-lt"/>
              </a:rPr>
              <a:t>Da</a:t>
            </a:r>
            <a:r>
              <a:rPr lang="en-US" altLang="zh-CN" sz="2000" dirty="0">
                <a:latin typeface="+mn-lt"/>
              </a:rPr>
              <a:t>(fd2263)</a:t>
            </a:r>
          </a:p>
          <a:p>
            <a:pPr algn="r" fontAlgn="auto">
              <a:spcBef>
                <a:spcPct val="20000"/>
              </a:spcBef>
              <a:spcAft>
                <a:spcPts val="0"/>
              </a:spcAft>
              <a:buClr>
                <a:schemeClr val="accent1"/>
              </a:buClr>
              <a:buSzPct val="80000"/>
              <a:defRPr/>
            </a:pPr>
            <a:r>
              <a:rPr lang="en-US" altLang="zh-CN" sz="2000" dirty="0">
                <a:latin typeface="+mn-lt"/>
              </a:rPr>
              <a:t>Ran Wang(rw2409)</a:t>
            </a:r>
          </a:p>
          <a:p>
            <a:pPr algn="r" fontAlgn="auto">
              <a:spcBef>
                <a:spcPct val="20000"/>
              </a:spcBef>
              <a:spcAft>
                <a:spcPts val="0"/>
              </a:spcAft>
              <a:buClr>
                <a:schemeClr val="accent1"/>
              </a:buClr>
              <a:buSzPct val="80000"/>
              <a:defRPr/>
            </a:pPr>
            <a:r>
              <a:rPr lang="en-US" altLang="zh-CN" sz="2000" dirty="0" err="1">
                <a:latin typeface="+mn-lt"/>
              </a:rPr>
              <a:t>Shao</a:t>
            </a:r>
            <a:r>
              <a:rPr lang="en-US" altLang="zh-CN" sz="2000" dirty="0">
                <a:latin typeface="+mn-lt"/>
              </a:rPr>
              <a:t>-Chuan Wang(sw2644)</a:t>
            </a:r>
            <a:endParaRPr lang="zh-CN" altLang="en-US" sz="2000" dirty="0">
              <a:latin typeface="+mn-lt"/>
            </a:endParaRPr>
          </a:p>
        </p:txBody>
      </p:sp>
      <p:sp>
        <p:nvSpPr>
          <p:cNvPr id="6" name="页脚占位符 5"/>
          <p:cNvSpPr>
            <a:spLocks noGrp="1"/>
          </p:cNvSpPr>
          <p:nvPr>
            <p:ph type="ftr" sz="quarter" idx="11"/>
          </p:nvPr>
        </p:nvSpPr>
        <p:spPr/>
        <p:txBody>
          <a:bodyPr/>
          <a:lstStyle/>
          <a:p>
            <a:pPr>
              <a:defRPr/>
            </a:pPr>
            <a:r>
              <a:rPr lang="en-US"/>
              <a:t>Computer Science, Columbia University</a:t>
            </a:r>
            <a:endParaRPr lang="en-US"/>
          </a:p>
        </p:txBody>
      </p:sp>
      <p:sp>
        <p:nvSpPr>
          <p:cNvPr id="7" name="灯片编号占位符 6"/>
          <p:cNvSpPr>
            <a:spLocks noGrp="1"/>
          </p:cNvSpPr>
          <p:nvPr>
            <p:ph type="sldNum" sz="quarter" idx="12"/>
          </p:nvPr>
        </p:nvSpPr>
        <p:spPr/>
        <p:txBody>
          <a:bodyPr/>
          <a:lstStyle/>
          <a:p>
            <a:pPr>
              <a:defRPr/>
            </a:pPr>
            <a:fld id="{7B0114AC-8750-4D1A-B79F-DBB13F10E35C}"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C8FCE7F8-83DC-47DE-8FC9-ACC95F105FD3}" type="slidenum">
              <a:rPr lang="en-US"/>
              <a:pPr>
                <a:defRPr/>
              </a:pPr>
              <a:t>10</a:t>
            </a:fld>
            <a:endParaRPr lang="en-US"/>
          </a:p>
        </p:txBody>
      </p:sp>
      <p:graphicFrame>
        <p:nvGraphicFramePr>
          <p:cNvPr id="9" name="Diagram 3"/>
          <p:cNvGraphicFramePr/>
          <p:nvPr/>
        </p:nvGraphicFramePr>
        <p:xfrm>
          <a:off x="1676400" y="2667000"/>
          <a:ext cx="5345621" cy="3155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a:srcRect/>
          <a:stretch>
            <a:fillRect/>
          </a:stretch>
        </p:blipFill>
        <p:spPr bwMode="auto">
          <a:xfrm>
            <a:off x="381000" y="457200"/>
            <a:ext cx="8266113" cy="2000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amond(i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p:txBody>
          <a:bodyPr/>
          <a:lstStyle/>
          <a:p>
            <a:r>
              <a:rPr lang="en-US" altLang="zh-CN" smtClean="0">
                <a:cs typeface="宋体"/>
              </a:rPr>
              <a:t>Efficient</a:t>
            </a:r>
            <a:endParaRPr lang="zh-CN" altLang="en-US" smtClean="0">
              <a:cs typeface="宋体"/>
            </a:endParaRPr>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B6A5330F-CA98-430C-B2DB-96ED08DA513F}" type="slidenum">
              <a:rPr lang="en-US"/>
              <a:pPr>
                <a:defRPr/>
              </a:pPr>
              <a:t>11</a:t>
            </a:fld>
            <a:endParaRPr lang="en-US"/>
          </a:p>
        </p:txBody>
      </p:sp>
      <p:pic>
        <p:nvPicPr>
          <p:cNvPr id="7" name="Picture 5"/>
          <p:cNvPicPr>
            <a:picLocks noChangeAspect="1" noChangeArrowheads="1"/>
          </p:cNvPicPr>
          <p:nvPr/>
        </p:nvPicPr>
        <p:blipFill>
          <a:blip r:embed="rId3"/>
          <a:srcRect/>
          <a:stretch>
            <a:fillRect/>
          </a:stretch>
        </p:blipFill>
        <p:spPr bwMode="auto">
          <a:xfrm>
            <a:off x="304800" y="1524000"/>
            <a:ext cx="8469313" cy="1295400"/>
          </a:xfrm>
          <a:prstGeom prst="rect">
            <a:avLst/>
          </a:prstGeom>
          <a:noFill/>
          <a:ln w="9525">
            <a:noFill/>
            <a:miter lim="800000"/>
            <a:headEnd/>
            <a:tailEnd/>
          </a:ln>
        </p:spPr>
      </p:pic>
      <p:pic>
        <p:nvPicPr>
          <p:cNvPr id="8" name="Picture 6"/>
          <p:cNvPicPr>
            <a:picLocks noChangeAspect="1" noChangeArrowheads="1"/>
          </p:cNvPicPr>
          <p:nvPr/>
        </p:nvPicPr>
        <p:blipFill>
          <a:blip r:embed="rId4"/>
          <a:srcRect/>
          <a:stretch>
            <a:fillRect/>
          </a:stretch>
        </p:blipFill>
        <p:spPr bwMode="auto">
          <a:xfrm>
            <a:off x="304800" y="4114800"/>
            <a:ext cx="8462963" cy="1295400"/>
          </a:xfrm>
          <a:prstGeom prst="rect">
            <a:avLst/>
          </a:prstGeom>
          <a:noFill/>
          <a:ln w="9525">
            <a:noFill/>
            <a:miter lim="800000"/>
            <a:headEnd/>
            <a:tailEnd/>
          </a:ln>
        </p:spPr>
      </p:pic>
      <p:sp>
        <p:nvSpPr>
          <p:cNvPr id="9" name="Down Arrow 3"/>
          <p:cNvSpPr/>
          <p:nvPr/>
        </p:nvSpPr>
        <p:spPr>
          <a:xfrm>
            <a:off x="3810000" y="2981325"/>
            <a:ext cx="914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p:txBody>
          <a:bodyPr/>
          <a:lstStyle/>
          <a:p>
            <a:r>
              <a:rPr lang="en-US" altLang="zh-CN" smtClean="0">
                <a:cs typeface="宋体"/>
              </a:rPr>
              <a:t>Outline</a:t>
            </a:r>
            <a:endParaRPr lang="zh-CN" altLang="en-US" smtClean="0">
              <a:cs typeface="宋体"/>
            </a:endParaRPr>
          </a:p>
        </p:txBody>
      </p:sp>
      <p:sp>
        <p:nvSpPr>
          <p:cNvPr id="3" name="内容占位符 2"/>
          <p:cNvSpPr>
            <a:spLocks noGrp="1"/>
          </p:cNvSpPr>
          <p:nvPr>
            <p:ph idx="1"/>
          </p:nvPr>
        </p:nvSpPr>
        <p:spPr/>
        <p:txBody>
          <a:bodyPr>
            <a:normAutofit/>
          </a:bodyPr>
          <a:lstStyle/>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Introduction (</a:t>
            </a:r>
            <a:r>
              <a:rPr lang="en-US" altLang="zh-CN" i="1" dirty="0" err="1" smtClean="0">
                <a:solidFill>
                  <a:srgbClr val="FF0000"/>
                </a:solidFill>
                <a:effectLst>
                  <a:outerShdw blurRad="38100" dist="38100" dir="2700000" algn="tl">
                    <a:srgbClr val="000000">
                      <a:alpha val="43137"/>
                    </a:srgbClr>
                  </a:outerShdw>
                </a:effectLst>
              </a:rPr>
              <a:t>Tsung</a:t>
            </a:r>
            <a:r>
              <a:rPr lang="en-US" altLang="zh-CN" i="1" dirty="0" smtClean="0">
                <a:solidFill>
                  <a:srgbClr val="FF0000"/>
                </a:solidFill>
                <a:effectLst>
                  <a:outerShdw blurRad="38100" dist="38100" dir="2700000" algn="tl">
                    <a:srgbClr val="000000">
                      <a:alpha val="43137"/>
                    </a:srgbClr>
                  </a:outerShdw>
                </a:effectLst>
              </a:rPr>
              <a:t>-Kai)</a:t>
            </a:r>
          </a:p>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Language Feature (</a:t>
            </a:r>
            <a:r>
              <a:rPr lang="en-US" altLang="zh-CN" i="1" dirty="0" err="1" smtClean="0">
                <a:solidFill>
                  <a:srgbClr val="FF0000"/>
                </a:solidFill>
                <a:effectLst>
                  <a:outerShdw blurRad="38100" dist="38100" dir="2700000" algn="tl">
                    <a:srgbClr val="000000">
                      <a:alpha val="43137"/>
                    </a:srgbClr>
                  </a:outerShdw>
                </a:effectLst>
              </a:rPr>
              <a:t>Jie</a:t>
            </a:r>
            <a:r>
              <a:rPr lang="en-US" altLang="zh-CN" i="1" dirty="0" smtClean="0">
                <a:solidFill>
                  <a:srgbClr val="FF0000"/>
                </a:solidFill>
                <a:effectLst>
                  <a:outerShdw blurRad="38100" dist="38100" dir="2700000" algn="tl">
                    <a:srgbClr val="000000">
                      <a:alpha val="43137"/>
                    </a:srgbClr>
                  </a:outerShdw>
                </a:effectLst>
              </a:rPr>
              <a:t>)</a:t>
            </a:r>
          </a:p>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System Architecture (Fang)</a:t>
            </a:r>
          </a:p>
          <a:p>
            <a:pPr marL="420624" indent="-384048" fontAlgn="auto">
              <a:spcAft>
                <a:spcPts val="0"/>
              </a:spcAft>
              <a:buFont typeface="Wingdings 2"/>
              <a:buChar char=""/>
              <a:defRPr/>
            </a:pPr>
            <a:r>
              <a:rPr lang="en-US" altLang="zh-CN" dirty="0" smtClean="0"/>
              <a:t>Implementation and Integration (Ran)</a:t>
            </a:r>
          </a:p>
          <a:p>
            <a:pPr marL="420624" indent="-384048" fontAlgn="auto">
              <a:spcAft>
                <a:spcPts val="0"/>
              </a:spcAft>
              <a:buFont typeface="Wingdings 2"/>
              <a:buChar char=""/>
              <a:defRPr/>
            </a:pPr>
            <a:r>
              <a:rPr lang="en-US" altLang="zh-CN" dirty="0" smtClean="0"/>
              <a:t>Test Plan (</a:t>
            </a:r>
            <a:r>
              <a:rPr lang="en-US" altLang="zh-CN" dirty="0" err="1" smtClean="0"/>
              <a:t>Shao</a:t>
            </a:r>
            <a:r>
              <a:rPr lang="en-US" altLang="zh-CN" dirty="0" smtClean="0"/>
              <a:t>-chuan)</a:t>
            </a:r>
          </a:p>
          <a:p>
            <a:pPr marL="420624" indent="-384048" fontAlgn="auto">
              <a:spcAft>
                <a:spcPts val="0"/>
              </a:spcAft>
              <a:buFont typeface="Wingdings 2"/>
              <a:buChar char=""/>
              <a:defRPr/>
            </a:pPr>
            <a:r>
              <a:rPr lang="en-US" altLang="zh-CN" dirty="0" smtClean="0"/>
              <a:t>Demo</a:t>
            </a:r>
          </a:p>
          <a:p>
            <a:pPr marL="420624" indent="-384048" fontAlgn="auto">
              <a:spcAft>
                <a:spcPts val="0"/>
              </a:spcAft>
              <a:buFont typeface="Wingdings 2"/>
              <a:buChar char=""/>
              <a:defRPr/>
            </a:pPr>
            <a:endParaRPr lang="zh-CN" altLang="en-US" dirty="0"/>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D5B7F0F0-55D0-49FE-9E1D-B48BFBE1FFBA}"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a:grpSpLocks/>
          </p:cNvGrpSpPr>
          <p:nvPr/>
        </p:nvGrpSpPr>
        <p:grpSpPr bwMode="auto">
          <a:xfrm>
            <a:off x="381000" y="4006850"/>
            <a:ext cx="8763000" cy="2743200"/>
            <a:chOff x="304800" y="3962400"/>
            <a:chExt cx="8763000" cy="2743200"/>
          </a:xfrm>
        </p:grpSpPr>
        <p:sp>
          <p:nvSpPr>
            <p:cNvPr id="29" name="矩形 28"/>
            <p:cNvSpPr/>
            <p:nvPr/>
          </p:nvSpPr>
          <p:spPr>
            <a:xfrm>
              <a:off x="304800" y="3962400"/>
              <a:ext cx="8763000" cy="1981200"/>
            </a:xfrm>
            <a:prstGeom prst="rect">
              <a:avLst/>
            </a:prstGeom>
            <a:solidFill>
              <a:srgbClr val="00B0F0">
                <a:alpha val="23000"/>
              </a:srgbClr>
            </a:solidFill>
            <a:ln w="539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圆角矩形 14"/>
            <p:cNvSpPr/>
            <p:nvPr/>
          </p:nvSpPr>
          <p:spPr>
            <a:xfrm>
              <a:off x="5791200" y="6248400"/>
              <a:ext cx="1600200" cy="457200"/>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en-US" altLang="zh-CN" b="1" dirty="0"/>
                <a:t>Executable</a:t>
              </a:r>
              <a:endParaRPr lang="zh-CN" altLang="en-US" b="1" dirty="0"/>
            </a:p>
          </p:txBody>
        </p:sp>
        <p:cxnSp>
          <p:nvCxnSpPr>
            <p:cNvPr id="36" name="直接箭头连接符 35"/>
            <p:cNvCxnSpPr/>
            <p:nvPr/>
          </p:nvCxnSpPr>
          <p:spPr>
            <a:xfrm rot="16200000" flipH="1">
              <a:off x="6400801" y="6096000"/>
              <a:ext cx="304800" cy="1"/>
            </a:xfrm>
            <a:prstGeom prst="straightConnector1">
              <a:avLst/>
            </a:prstGeom>
            <a:ln>
              <a:tailEnd type="arrow"/>
            </a:ln>
          </p:spPr>
          <p:style>
            <a:lnRef idx="3">
              <a:schemeClr val="lt1"/>
            </a:lnRef>
            <a:fillRef idx="1">
              <a:schemeClr val="accent4"/>
            </a:fillRef>
            <a:effectRef idx="1">
              <a:schemeClr val="accent4"/>
            </a:effectRef>
            <a:fontRef idx="minor">
              <a:schemeClr val="lt1"/>
            </a:fontRef>
          </p:style>
        </p:cxnSp>
        <p:sp>
          <p:nvSpPr>
            <p:cNvPr id="38980" name="TextBox 66"/>
            <p:cNvSpPr txBox="1">
              <a:spLocks noChangeArrowheads="1"/>
            </p:cNvSpPr>
            <p:nvPr/>
          </p:nvSpPr>
          <p:spPr bwMode="auto">
            <a:xfrm>
              <a:off x="7239000" y="5943600"/>
              <a:ext cx="1762021" cy="369332"/>
            </a:xfrm>
            <a:prstGeom prst="rect">
              <a:avLst/>
            </a:prstGeom>
            <a:noFill/>
            <a:ln w="9525">
              <a:noFill/>
              <a:miter lim="800000"/>
              <a:headEnd/>
              <a:tailEnd/>
            </a:ln>
          </p:spPr>
          <p:txBody>
            <a:bodyPr wrap="none">
              <a:spAutoFit/>
            </a:bodyPr>
            <a:lstStyle/>
            <a:p>
              <a:r>
                <a:rPr lang="en-US" altLang="zh-CN" b="1" i="1">
                  <a:cs typeface="黑体"/>
                </a:rPr>
                <a:t>Java Compiler</a:t>
              </a:r>
              <a:endParaRPr lang="zh-CN" altLang="en-US" b="1" i="1">
                <a:cs typeface="黑体"/>
              </a:endParaRPr>
            </a:p>
          </p:txBody>
        </p:sp>
      </p:grpSp>
      <p:sp>
        <p:nvSpPr>
          <p:cNvPr id="38914" name="标题 1"/>
          <p:cNvSpPr>
            <a:spLocks noGrp="1"/>
          </p:cNvSpPr>
          <p:nvPr>
            <p:ph type="title"/>
          </p:nvPr>
        </p:nvSpPr>
        <p:spPr/>
        <p:txBody>
          <a:bodyPr/>
          <a:lstStyle/>
          <a:p>
            <a:r>
              <a:rPr lang="en-US" altLang="zh-CN" smtClean="0">
                <a:cs typeface="宋体"/>
              </a:rPr>
              <a:t>Architecture</a:t>
            </a:r>
            <a:endParaRPr lang="zh-CN" altLang="en-US" smtClean="0">
              <a:cs typeface="宋体"/>
            </a:endParaRPr>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81738D7C-648A-43A7-AE6E-EE9B97105C53}" type="slidenum">
              <a:rPr lang="en-US"/>
              <a:pPr>
                <a:defRPr/>
              </a:pPr>
              <a:t>13</a:t>
            </a:fld>
            <a:endParaRPr lang="en-US"/>
          </a:p>
        </p:txBody>
      </p:sp>
      <p:sp>
        <p:nvSpPr>
          <p:cNvPr id="6" name="圆角矩形 5"/>
          <p:cNvSpPr/>
          <p:nvPr/>
        </p:nvSpPr>
        <p:spPr>
          <a:xfrm>
            <a:off x="5843667" y="457200"/>
            <a:ext cx="1371600" cy="5334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altLang="zh-CN" b="1" dirty="0"/>
              <a:t>Source</a:t>
            </a:r>
            <a:endParaRPr lang="zh-CN" altLang="en-US" b="1" dirty="0"/>
          </a:p>
        </p:txBody>
      </p:sp>
      <p:grpSp>
        <p:nvGrpSpPr>
          <p:cNvPr id="70" name="组合 69"/>
          <p:cNvGrpSpPr>
            <a:grpSpLocks/>
          </p:cNvGrpSpPr>
          <p:nvPr/>
        </p:nvGrpSpPr>
        <p:grpSpPr bwMode="auto">
          <a:xfrm>
            <a:off x="5843588" y="990600"/>
            <a:ext cx="2247900" cy="914400"/>
            <a:chOff x="5843667" y="990600"/>
            <a:chExt cx="2248019" cy="914400"/>
          </a:xfrm>
        </p:grpSpPr>
        <p:cxnSp>
          <p:nvCxnSpPr>
            <p:cNvPr id="17" name="直接箭头连接符 16"/>
            <p:cNvCxnSpPr>
              <a:stCxn id="6" idx="2"/>
            </p:cNvCxnSpPr>
            <p:nvPr/>
          </p:nvCxnSpPr>
          <p:spPr>
            <a:xfrm rot="5400000">
              <a:off x="6338967" y="1181100"/>
              <a:ext cx="3810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nvGrpSpPr>
            <p:cNvPr id="38970" name="组合 25"/>
            <p:cNvGrpSpPr>
              <a:grpSpLocks/>
            </p:cNvGrpSpPr>
            <p:nvPr/>
          </p:nvGrpSpPr>
          <p:grpSpPr bwMode="auto">
            <a:xfrm>
              <a:off x="5843667" y="990600"/>
              <a:ext cx="2248019" cy="914400"/>
              <a:chOff x="5715000" y="1447800"/>
              <a:chExt cx="2248019" cy="914400"/>
            </a:xfrm>
          </p:grpSpPr>
          <p:sp>
            <p:nvSpPr>
              <p:cNvPr id="7" name="圆角矩形 6"/>
              <p:cNvSpPr/>
              <p:nvPr/>
            </p:nvSpPr>
            <p:spPr>
              <a:xfrm>
                <a:off x="5715000" y="1828800"/>
                <a:ext cx="1371600" cy="5334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altLang="zh-CN" b="1" dirty="0"/>
                  <a:t>Lexeme Stream</a:t>
                </a:r>
                <a:endParaRPr lang="zh-CN" altLang="en-US" b="1" dirty="0"/>
              </a:p>
            </p:txBody>
          </p:sp>
          <p:sp>
            <p:nvSpPr>
              <p:cNvPr id="38974" name="TextBox 19"/>
              <p:cNvSpPr txBox="1">
                <a:spLocks noChangeArrowheads="1"/>
              </p:cNvSpPr>
              <p:nvPr/>
            </p:nvSpPr>
            <p:spPr bwMode="auto">
              <a:xfrm>
                <a:off x="7162800" y="1447800"/>
                <a:ext cx="800219" cy="369332"/>
              </a:xfrm>
              <a:prstGeom prst="rect">
                <a:avLst/>
              </a:prstGeom>
              <a:noFill/>
              <a:ln w="9525">
                <a:noFill/>
                <a:miter lim="800000"/>
                <a:headEnd/>
                <a:tailEnd/>
              </a:ln>
            </p:spPr>
            <p:txBody>
              <a:bodyPr wrap="none">
                <a:spAutoFit/>
              </a:bodyPr>
              <a:lstStyle/>
              <a:p>
                <a:r>
                  <a:rPr lang="en-US" altLang="zh-CN" b="1" i="1">
                    <a:cs typeface="黑体"/>
                  </a:rPr>
                  <a:t>Lexer</a:t>
                </a:r>
                <a:endParaRPr lang="zh-CN" altLang="en-US" b="1" i="1">
                  <a:cs typeface="黑体"/>
                </a:endParaRPr>
              </a:p>
            </p:txBody>
          </p:sp>
        </p:grpSp>
      </p:grpSp>
      <p:grpSp>
        <p:nvGrpSpPr>
          <p:cNvPr id="27" name="组合 26"/>
          <p:cNvGrpSpPr>
            <a:grpSpLocks/>
          </p:cNvGrpSpPr>
          <p:nvPr/>
        </p:nvGrpSpPr>
        <p:grpSpPr bwMode="auto">
          <a:xfrm>
            <a:off x="5843588" y="1905000"/>
            <a:ext cx="2351087" cy="914400"/>
            <a:chOff x="5715000" y="2362200"/>
            <a:chExt cx="2350611" cy="914400"/>
          </a:xfrm>
        </p:grpSpPr>
        <p:sp>
          <p:nvSpPr>
            <p:cNvPr id="8" name="圆角矩形 7"/>
            <p:cNvSpPr/>
            <p:nvPr/>
          </p:nvSpPr>
          <p:spPr>
            <a:xfrm>
              <a:off x="5715000" y="2743200"/>
              <a:ext cx="1371600" cy="5334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altLang="zh-CN" b="1" dirty="0"/>
                <a:t>Syntax Tree</a:t>
              </a:r>
              <a:endParaRPr lang="zh-CN" altLang="en-US" b="1" dirty="0"/>
            </a:p>
          </p:txBody>
        </p:sp>
        <p:cxnSp>
          <p:nvCxnSpPr>
            <p:cNvPr id="18" name="直接箭头连接符 17"/>
            <p:cNvCxnSpPr/>
            <p:nvPr/>
          </p:nvCxnSpPr>
          <p:spPr>
            <a:xfrm rot="5400000">
              <a:off x="6211094" y="2551906"/>
              <a:ext cx="3810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8968" name="TextBox 21"/>
            <p:cNvSpPr txBox="1">
              <a:spLocks noChangeArrowheads="1"/>
            </p:cNvSpPr>
            <p:nvPr/>
          </p:nvSpPr>
          <p:spPr bwMode="auto">
            <a:xfrm>
              <a:off x="7162800" y="2438400"/>
              <a:ext cx="902811" cy="369332"/>
            </a:xfrm>
            <a:prstGeom prst="rect">
              <a:avLst/>
            </a:prstGeom>
            <a:noFill/>
            <a:ln w="9525">
              <a:noFill/>
              <a:miter lim="800000"/>
              <a:headEnd/>
              <a:tailEnd/>
            </a:ln>
          </p:spPr>
          <p:txBody>
            <a:bodyPr wrap="none">
              <a:spAutoFit/>
            </a:bodyPr>
            <a:lstStyle/>
            <a:p>
              <a:r>
                <a:rPr lang="en-US" altLang="zh-CN" b="1" i="1">
                  <a:cs typeface="黑体"/>
                </a:rPr>
                <a:t>Parser</a:t>
              </a:r>
              <a:endParaRPr lang="zh-CN" altLang="en-US" b="1" i="1">
                <a:cs typeface="黑体"/>
              </a:endParaRPr>
            </a:p>
          </p:txBody>
        </p:sp>
      </p:grpSp>
      <p:grpSp>
        <p:nvGrpSpPr>
          <p:cNvPr id="32" name="组合 31"/>
          <p:cNvGrpSpPr>
            <a:grpSpLocks/>
          </p:cNvGrpSpPr>
          <p:nvPr/>
        </p:nvGrpSpPr>
        <p:grpSpPr bwMode="auto">
          <a:xfrm>
            <a:off x="5867400" y="2743200"/>
            <a:ext cx="3657600" cy="990600"/>
            <a:chOff x="4876800" y="2743200"/>
            <a:chExt cx="3657600" cy="990600"/>
          </a:xfrm>
        </p:grpSpPr>
        <p:sp>
          <p:nvSpPr>
            <p:cNvPr id="9" name="圆角矩形 8"/>
            <p:cNvSpPr/>
            <p:nvPr/>
          </p:nvSpPr>
          <p:spPr>
            <a:xfrm>
              <a:off x="4876800" y="3200400"/>
              <a:ext cx="1371600" cy="5334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altLang="zh-CN" b="1" dirty="0"/>
                <a:t>Annotated </a:t>
              </a:r>
              <a:r>
                <a:rPr lang="en-US" altLang="zh-CN" b="1" dirty="0" err="1"/>
                <a:t>Synt</a:t>
              </a:r>
              <a:r>
                <a:rPr lang="en-US" altLang="zh-CN" b="1" dirty="0"/>
                <a:t>. Tree</a:t>
              </a:r>
              <a:endParaRPr lang="zh-CN" altLang="en-US" b="1" dirty="0"/>
            </a:p>
          </p:txBody>
        </p:sp>
        <p:cxnSp>
          <p:nvCxnSpPr>
            <p:cNvPr id="19" name="直接箭头连接符 18"/>
            <p:cNvCxnSpPr/>
            <p:nvPr/>
          </p:nvCxnSpPr>
          <p:spPr>
            <a:xfrm rot="5400000">
              <a:off x="5372894" y="3009106"/>
              <a:ext cx="3810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8963" name="TextBox 30"/>
            <p:cNvSpPr txBox="1">
              <a:spLocks noChangeArrowheads="1"/>
            </p:cNvSpPr>
            <p:nvPr/>
          </p:nvSpPr>
          <p:spPr bwMode="auto">
            <a:xfrm>
              <a:off x="6248400" y="2743200"/>
              <a:ext cx="2286000" cy="369332"/>
            </a:xfrm>
            <a:prstGeom prst="rect">
              <a:avLst/>
            </a:prstGeom>
            <a:noFill/>
            <a:ln w="9525">
              <a:noFill/>
              <a:miter lim="800000"/>
              <a:headEnd/>
              <a:tailEnd/>
            </a:ln>
          </p:spPr>
          <p:txBody>
            <a:bodyPr>
              <a:spAutoFit/>
            </a:bodyPr>
            <a:lstStyle/>
            <a:p>
              <a:r>
                <a:rPr lang="en-US" altLang="zh-CN" b="1" i="1">
                  <a:cs typeface="黑体"/>
                </a:rPr>
                <a:t>Semantic Anal.</a:t>
              </a:r>
              <a:endParaRPr lang="zh-CN" altLang="en-US" b="1" i="1">
                <a:cs typeface="黑体"/>
              </a:endParaRPr>
            </a:p>
          </p:txBody>
        </p:sp>
      </p:grpSp>
      <p:sp>
        <p:nvSpPr>
          <p:cNvPr id="25" name="TextBox 24"/>
          <p:cNvSpPr txBox="1">
            <a:spLocks noChangeArrowheads="1"/>
          </p:cNvSpPr>
          <p:nvPr/>
        </p:nvSpPr>
        <p:spPr bwMode="auto">
          <a:xfrm>
            <a:off x="7138988" y="3657600"/>
            <a:ext cx="1890712" cy="369888"/>
          </a:xfrm>
          <a:prstGeom prst="rect">
            <a:avLst/>
          </a:prstGeom>
          <a:noFill/>
          <a:ln w="9525">
            <a:noFill/>
            <a:miter lim="800000"/>
            <a:headEnd/>
            <a:tailEnd/>
          </a:ln>
        </p:spPr>
        <p:txBody>
          <a:bodyPr wrap="none">
            <a:spAutoFit/>
          </a:bodyPr>
          <a:lstStyle/>
          <a:p>
            <a:r>
              <a:rPr lang="en-US" altLang="zh-CN" b="1" i="1">
                <a:cs typeface="黑体"/>
              </a:rPr>
              <a:t>Code Optimizer</a:t>
            </a:r>
            <a:endParaRPr lang="zh-CN" altLang="en-US" b="1" i="1">
              <a:cs typeface="黑体"/>
            </a:endParaRPr>
          </a:p>
        </p:txBody>
      </p:sp>
      <p:grpSp>
        <p:nvGrpSpPr>
          <p:cNvPr id="85" name="组合 84"/>
          <p:cNvGrpSpPr>
            <a:grpSpLocks/>
          </p:cNvGrpSpPr>
          <p:nvPr/>
        </p:nvGrpSpPr>
        <p:grpSpPr bwMode="auto">
          <a:xfrm>
            <a:off x="5843588" y="3735388"/>
            <a:ext cx="3224212" cy="1065212"/>
            <a:chOff x="5843667" y="3734594"/>
            <a:chExt cx="3224133" cy="1066006"/>
          </a:xfrm>
        </p:grpSpPr>
        <p:sp>
          <p:nvSpPr>
            <p:cNvPr id="38954" name="TextBox 22"/>
            <p:cNvSpPr txBox="1">
              <a:spLocks noChangeArrowheads="1"/>
            </p:cNvSpPr>
            <p:nvPr/>
          </p:nvSpPr>
          <p:spPr bwMode="auto">
            <a:xfrm>
              <a:off x="7139067" y="3974068"/>
              <a:ext cx="1928733" cy="369332"/>
            </a:xfrm>
            <a:prstGeom prst="rect">
              <a:avLst/>
            </a:prstGeom>
            <a:noFill/>
            <a:ln w="9525">
              <a:noFill/>
              <a:miter lim="800000"/>
              <a:headEnd/>
              <a:tailEnd/>
            </a:ln>
          </p:spPr>
          <p:txBody>
            <a:bodyPr wrap="none">
              <a:spAutoFit/>
            </a:bodyPr>
            <a:lstStyle/>
            <a:p>
              <a:r>
                <a:rPr lang="en-US" altLang="zh-CN" b="1" i="1">
                  <a:cs typeface="黑体"/>
                </a:rPr>
                <a:t>Code Generator</a:t>
              </a:r>
              <a:endParaRPr lang="zh-CN" altLang="en-US" b="1" i="1">
                <a:cs typeface="黑体"/>
              </a:endParaRPr>
            </a:p>
          </p:txBody>
        </p:sp>
        <p:sp>
          <p:nvSpPr>
            <p:cNvPr id="10" name="圆角矩形 9"/>
            <p:cNvSpPr/>
            <p:nvPr/>
          </p:nvSpPr>
          <p:spPr>
            <a:xfrm>
              <a:off x="5843667" y="4267200"/>
              <a:ext cx="1371600" cy="5334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b="1" dirty="0"/>
                <a:t>Strategy</a:t>
              </a:r>
              <a:endParaRPr lang="zh-CN" altLang="en-US" b="1" dirty="0"/>
            </a:p>
          </p:txBody>
        </p:sp>
        <p:cxnSp>
          <p:nvCxnSpPr>
            <p:cNvPr id="34" name="直接箭头连接符 33"/>
            <p:cNvCxnSpPr>
              <a:endCxn id="10" idx="0"/>
            </p:cNvCxnSpPr>
            <p:nvPr/>
          </p:nvCxnSpPr>
          <p:spPr>
            <a:xfrm rot="5400000">
              <a:off x="6262767" y="4000500"/>
              <a:ext cx="5334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76" name="组合 75"/>
          <p:cNvGrpSpPr>
            <a:grpSpLocks/>
          </p:cNvGrpSpPr>
          <p:nvPr/>
        </p:nvGrpSpPr>
        <p:grpSpPr bwMode="auto">
          <a:xfrm>
            <a:off x="1066800" y="4114800"/>
            <a:ext cx="4800600" cy="1676400"/>
            <a:chOff x="1066800" y="4114800"/>
            <a:chExt cx="4800600" cy="1676400"/>
          </a:xfrm>
        </p:grpSpPr>
        <p:grpSp>
          <p:nvGrpSpPr>
            <p:cNvPr id="38933" name="组合 72"/>
            <p:cNvGrpSpPr>
              <a:grpSpLocks/>
            </p:cNvGrpSpPr>
            <p:nvPr/>
          </p:nvGrpSpPr>
          <p:grpSpPr bwMode="auto">
            <a:xfrm>
              <a:off x="1066800" y="4114800"/>
              <a:ext cx="4800600" cy="1676400"/>
              <a:chOff x="1066800" y="4114800"/>
              <a:chExt cx="4800600" cy="1676400"/>
            </a:xfrm>
          </p:grpSpPr>
          <p:sp>
            <p:nvSpPr>
              <p:cNvPr id="69" name="矩形 68"/>
              <p:cNvSpPr/>
              <p:nvPr/>
            </p:nvSpPr>
            <p:spPr>
              <a:xfrm>
                <a:off x="1066800" y="4114800"/>
                <a:ext cx="4419600" cy="1676400"/>
              </a:xfrm>
              <a:prstGeom prst="rect">
                <a:avLst/>
              </a:prstGeom>
              <a:solidFill>
                <a:srgbClr val="FFFF00">
                  <a:alpha val="27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8936" name="组合 71"/>
              <p:cNvGrpSpPr>
                <a:grpSpLocks/>
              </p:cNvGrpSpPr>
              <p:nvPr/>
            </p:nvGrpSpPr>
            <p:grpSpPr bwMode="auto">
              <a:xfrm>
                <a:off x="1447800" y="4267200"/>
                <a:ext cx="4419600" cy="1447800"/>
                <a:chOff x="1447800" y="4267200"/>
                <a:chExt cx="4419600" cy="1447800"/>
              </a:xfrm>
            </p:grpSpPr>
            <p:sp>
              <p:nvSpPr>
                <p:cNvPr id="11" name="圆角矩形 10"/>
                <p:cNvSpPr/>
                <p:nvPr/>
              </p:nvSpPr>
              <p:spPr>
                <a:xfrm>
                  <a:off x="3657600" y="4267200"/>
                  <a:ext cx="1371600" cy="5334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b="1" dirty="0"/>
                    <a:t>Engine</a:t>
                  </a:r>
                  <a:endParaRPr lang="zh-CN" altLang="en-US" b="1" dirty="0"/>
                </a:p>
              </p:txBody>
            </p:sp>
            <p:sp>
              <p:nvSpPr>
                <p:cNvPr id="12" name="圆角矩形 11"/>
                <p:cNvSpPr/>
                <p:nvPr/>
              </p:nvSpPr>
              <p:spPr>
                <a:xfrm>
                  <a:off x="1447800" y="4267200"/>
                  <a:ext cx="1371600" cy="5334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b="1" dirty="0"/>
                    <a:t>GUI</a:t>
                  </a:r>
                  <a:endParaRPr lang="zh-CN" altLang="en-US" b="1" dirty="0"/>
                </a:p>
              </p:txBody>
            </p:sp>
            <p:sp>
              <p:nvSpPr>
                <p:cNvPr id="13" name="圆角矩形 12"/>
                <p:cNvSpPr/>
                <p:nvPr/>
              </p:nvSpPr>
              <p:spPr>
                <a:xfrm>
                  <a:off x="3657600" y="5181600"/>
                  <a:ext cx="1371600" cy="5334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b="1" dirty="0"/>
                    <a:t>Run-time</a:t>
                  </a:r>
                </a:p>
                <a:p>
                  <a:pPr algn="ctr" fontAlgn="auto">
                    <a:spcBef>
                      <a:spcPts val="0"/>
                    </a:spcBef>
                    <a:spcAft>
                      <a:spcPts val="0"/>
                    </a:spcAft>
                    <a:defRPr/>
                  </a:pPr>
                  <a:r>
                    <a:rPr lang="en-US" altLang="zh-CN" b="1" dirty="0"/>
                    <a:t>Library</a:t>
                  </a:r>
                  <a:endParaRPr lang="zh-CN" altLang="en-US" b="1" dirty="0"/>
                </a:p>
              </p:txBody>
            </p:sp>
            <p:sp>
              <p:nvSpPr>
                <p:cNvPr id="14" name="圆角矩形 13"/>
                <p:cNvSpPr/>
                <p:nvPr/>
              </p:nvSpPr>
              <p:spPr>
                <a:xfrm>
                  <a:off x="1447800" y="5181600"/>
                  <a:ext cx="1371600" cy="5334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b="1" dirty="0"/>
                    <a:t>Data Source</a:t>
                  </a:r>
                  <a:endParaRPr lang="zh-CN" altLang="en-US" b="1" dirty="0"/>
                </a:p>
              </p:txBody>
            </p:sp>
            <p:cxnSp>
              <p:nvCxnSpPr>
                <p:cNvPr id="39" name="直接箭头连接符 38"/>
                <p:cNvCxnSpPr>
                  <a:stCxn id="13" idx="1"/>
                  <a:endCxn id="14" idx="3"/>
                </p:cNvCxnSpPr>
                <p:nvPr/>
              </p:nvCxnSpPr>
              <p:spPr>
                <a:xfrm rot="10800000">
                  <a:off x="2819400" y="5448300"/>
                  <a:ext cx="8382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1" name="肘形连接符 40"/>
                <p:cNvCxnSpPr/>
                <p:nvPr/>
              </p:nvCxnSpPr>
              <p:spPr>
                <a:xfrm>
                  <a:off x="5029200" y="4495800"/>
                  <a:ext cx="762000" cy="1588"/>
                </a:xfrm>
                <a:prstGeom prst="bentConnector3">
                  <a:avLst>
                    <a:gd name="adj1" fmla="val 50000"/>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42" name="肘形连接符 41"/>
                <p:cNvCxnSpPr/>
                <p:nvPr/>
              </p:nvCxnSpPr>
              <p:spPr>
                <a:xfrm>
                  <a:off x="2819400" y="4495800"/>
                  <a:ext cx="762000" cy="1588"/>
                </a:xfrm>
                <a:prstGeom prst="bentConnector3">
                  <a:avLst>
                    <a:gd name="adj1" fmla="val 50000"/>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49" name="直接箭头连接符 48"/>
                <p:cNvCxnSpPr/>
                <p:nvPr/>
              </p:nvCxnSpPr>
              <p:spPr>
                <a:xfrm rot="10800000" flipV="1">
                  <a:off x="4724400" y="4800600"/>
                  <a:ext cx="1143000" cy="304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3" name="直接箭头连接符 52"/>
                <p:cNvCxnSpPr/>
                <p:nvPr/>
              </p:nvCxnSpPr>
              <p:spPr>
                <a:xfrm>
                  <a:off x="2819400" y="4800600"/>
                  <a:ext cx="1219200" cy="304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cxnSp>
          <p:nvCxnSpPr>
            <p:cNvPr id="59" name="直接箭头连接符 58"/>
            <p:cNvCxnSpPr>
              <a:endCxn id="13" idx="0"/>
            </p:cNvCxnSpPr>
            <p:nvPr/>
          </p:nvCxnSpPr>
          <p:spPr>
            <a:xfrm rot="5400000">
              <a:off x="4191000" y="5029200"/>
              <a:ext cx="3048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pic>
        <p:nvPicPr>
          <p:cNvPr id="77" name="图片 76" descr="1.png"/>
          <p:cNvPicPr>
            <a:picLocks noChangeAspect="1"/>
          </p:cNvPicPr>
          <p:nvPr/>
        </p:nvPicPr>
        <p:blipFill>
          <a:blip r:embed="rId3"/>
          <a:srcRect/>
          <a:stretch>
            <a:fillRect/>
          </a:stretch>
        </p:blipFill>
        <p:spPr bwMode="auto">
          <a:xfrm>
            <a:off x="838200" y="1143000"/>
            <a:ext cx="2971800" cy="2105025"/>
          </a:xfrm>
          <a:prstGeom prst="rect">
            <a:avLst/>
          </a:prstGeom>
          <a:noFill/>
          <a:ln w="9525">
            <a:noFill/>
            <a:miter lim="800000"/>
            <a:headEnd/>
            <a:tailEnd/>
          </a:ln>
        </p:spPr>
      </p:pic>
      <p:pic>
        <p:nvPicPr>
          <p:cNvPr id="78" name="图片 77" descr="2.png"/>
          <p:cNvPicPr>
            <a:picLocks noChangeAspect="1"/>
          </p:cNvPicPr>
          <p:nvPr/>
        </p:nvPicPr>
        <p:blipFill>
          <a:blip r:embed="rId4"/>
          <a:srcRect/>
          <a:stretch>
            <a:fillRect/>
          </a:stretch>
        </p:blipFill>
        <p:spPr bwMode="auto">
          <a:xfrm>
            <a:off x="838200" y="1143000"/>
            <a:ext cx="1219200" cy="2168525"/>
          </a:xfrm>
          <a:prstGeom prst="rect">
            <a:avLst/>
          </a:prstGeom>
          <a:noFill/>
          <a:ln w="9525">
            <a:noFill/>
            <a:miter lim="800000"/>
            <a:headEnd/>
            <a:tailEnd/>
          </a:ln>
        </p:spPr>
      </p:pic>
      <p:pic>
        <p:nvPicPr>
          <p:cNvPr id="80" name="图片 79" descr="3.png"/>
          <p:cNvPicPr>
            <a:picLocks noChangeAspect="1"/>
          </p:cNvPicPr>
          <p:nvPr/>
        </p:nvPicPr>
        <p:blipFill>
          <a:blip r:embed="rId5"/>
          <a:srcRect/>
          <a:stretch>
            <a:fillRect/>
          </a:stretch>
        </p:blipFill>
        <p:spPr bwMode="auto">
          <a:xfrm>
            <a:off x="762000" y="1143000"/>
            <a:ext cx="3559175" cy="2241550"/>
          </a:xfrm>
          <a:prstGeom prst="rect">
            <a:avLst/>
          </a:prstGeom>
          <a:noFill/>
          <a:ln w="9525">
            <a:noFill/>
            <a:miter lim="800000"/>
            <a:headEnd/>
            <a:tailEnd/>
          </a:ln>
        </p:spPr>
      </p:pic>
      <p:pic>
        <p:nvPicPr>
          <p:cNvPr id="81" name="图片 80" descr="4.png"/>
          <p:cNvPicPr>
            <a:picLocks noChangeAspect="1"/>
          </p:cNvPicPr>
          <p:nvPr/>
        </p:nvPicPr>
        <p:blipFill>
          <a:blip r:embed="rId6"/>
          <a:srcRect/>
          <a:stretch>
            <a:fillRect/>
          </a:stretch>
        </p:blipFill>
        <p:spPr bwMode="auto">
          <a:xfrm>
            <a:off x="685800" y="1143000"/>
            <a:ext cx="3810000" cy="2314575"/>
          </a:xfrm>
          <a:prstGeom prst="rect">
            <a:avLst/>
          </a:prstGeom>
          <a:noFill/>
          <a:ln w="9525">
            <a:noFill/>
            <a:miter lim="800000"/>
            <a:headEnd/>
            <a:tailEnd/>
          </a:ln>
        </p:spPr>
      </p:pic>
      <p:pic>
        <p:nvPicPr>
          <p:cNvPr id="82" name="图片 81" descr="5.png"/>
          <p:cNvPicPr>
            <a:picLocks noChangeAspect="1"/>
          </p:cNvPicPr>
          <p:nvPr/>
        </p:nvPicPr>
        <p:blipFill>
          <a:blip r:embed="rId7"/>
          <a:srcRect/>
          <a:stretch>
            <a:fillRect/>
          </a:stretch>
        </p:blipFill>
        <p:spPr bwMode="auto">
          <a:xfrm>
            <a:off x="685800" y="1143000"/>
            <a:ext cx="3886200" cy="2414588"/>
          </a:xfrm>
          <a:prstGeom prst="rect">
            <a:avLst/>
          </a:prstGeom>
          <a:noFill/>
          <a:ln w="9525">
            <a:noFill/>
            <a:miter lim="800000"/>
            <a:headEnd/>
            <a:tailEnd/>
          </a:ln>
        </p:spPr>
      </p:pic>
      <p:pic>
        <p:nvPicPr>
          <p:cNvPr id="79" name="图片 78" descr="-2.png"/>
          <p:cNvPicPr>
            <a:picLocks noChangeAspect="1"/>
          </p:cNvPicPr>
          <p:nvPr/>
        </p:nvPicPr>
        <p:blipFill>
          <a:blip r:embed="rId8"/>
          <a:srcRect/>
          <a:stretch>
            <a:fillRect/>
          </a:stretch>
        </p:blipFill>
        <p:spPr bwMode="auto">
          <a:xfrm>
            <a:off x="533400" y="1143000"/>
            <a:ext cx="4267200" cy="2597150"/>
          </a:xfrm>
          <a:prstGeom prst="rect">
            <a:avLst/>
          </a:prstGeom>
          <a:noFill/>
          <a:ln w="9525">
            <a:noFill/>
            <a:miter lim="800000"/>
            <a:headEnd/>
            <a:tailEnd/>
          </a:ln>
        </p:spPr>
      </p:pic>
      <p:pic>
        <p:nvPicPr>
          <p:cNvPr id="83" name="图片 82" descr="last.png"/>
          <p:cNvPicPr>
            <a:picLocks noChangeAspect="1"/>
          </p:cNvPicPr>
          <p:nvPr/>
        </p:nvPicPr>
        <p:blipFill>
          <a:blip r:embed="rId9"/>
          <a:srcRect/>
          <a:stretch>
            <a:fillRect/>
          </a:stretch>
        </p:blipFill>
        <p:spPr bwMode="auto">
          <a:xfrm>
            <a:off x="457200" y="1143000"/>
            <a:ext cx="4419600" cy="2676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linds(horizontal)">
                                      <p:cBhvr>
                                        <p:cTn id="7" dur="500"/>
                                        <p:tgtEl>
                                          <p:spTgt spid="7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0" fill="hold" nodeType="clickEffect">
                                  <p:stCondLst>
                                    <p:cond delay="0"/>
                                  </p:stCondLst>
                                  <p:childTnLst>
                                    <p:anim calcmode="lin" valueType="num">
                                      <p:cBhvr>
                                        <p:cTn id="14" dur="500"/>
                                        <p:tgtEl>
                                          <p:spTgt spid="77"/>
                                        </p:tgtEl>
                                        <p:attrNameLst>
                                          <p:attrName>ppt_w</p:attrName>
                                        </p:attrNameLst>
                                      </p:cBhvr>
                                      <p:tavLst>
                                        <p:tav tm="0">
                                          <p:val>
                                            <p:strVal val="ppt_w"/>
                                          </p:val>
                                        </p:tav>
                                        <p:tav tm="100000">
                                          <p:val>
                                            <p:fltVal val="0"/>
                                          </p:val>
                                        </p:tav>
                                      </p:tavLst>
                                    </p:anim>
                                    <p:anim calcmode="lin" valueType="num">
                                      <p:cBhvr>
                                        <p:cTn id="15" dur="500"/>
                                        <p:tgtEl>
                                          <p:spTgt spid="77"/>
                                        </p:tgtEl>
                                        <p:attrNameLst>
                                          <p:attrName>ppt_h</p:attrName>
                                        </p:attrNameLst>
                                      </p:cBhvr>
                                      <p:tavLst>
                                        <p:tav tm="0">
                                          <p:val>
                                            <p:strVal val="ppt_h"/>
                                          </p:val>
                                        </p:tav>
                                        <p:tav tm="100000">
                                          <p:val>
                                            <p:fltVal val="0"/>
                                          </p:val>
                                        </p:tav>
                                      </p:tavLst>
                                    </p:anim>
                                    <p:animEffect transition="out" filter="fade">
                                      <p:cBhvr>
                                        <p:cTn id="16" dur="500"/>
                                        <p:tgtEl>
                                          <p:spTgt spid="77"/>
                                        </p:tgtEl>
                                      </p:cBhvr>
                                    </p:animEffect>
                                    <p:set>
                                      <p:cBhvr>
                                        <p:cTn id="17" dur="1" fill="hold">
                                          <p:stCondLst>
                                            <p:cond delay="499"/>
                                          </p:stCondLst>
                                        </p:cTn>
                                        <p:tgtEl>
                                          <p:spTgt spid="7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blinds(horizontal)">
                                      <p:cBhvr>
                                        <p:cTn id="22" dur="500"/>
                                        <p:tgtEl>
                                          <p:spTgt spid="70"/>
                                        </p:tgtEl>
                                      </p:cBhvr>
                                    </p:animEffect>
                                  </p:childTnLst>
                                </p:cTn>
                              </p:par>
                              <p:par>
                                <p:cTn id="23" presetID="3" presetClass="entr" presetSubtype="1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blinds(horizontal)">
                                      <p:cBhvr>
                                        <p:cTn id="25" dur="500"/>
                                        <p:tgtEl>
                                          <p:spTgt spid="7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par>
                                <p:cTn id="31" presetID="3" presetClass="entr" presetSubtype="10"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blinds(horizontal)">
                                      <p:cBhvr>
                                        <p:cTn id="33" dur="500"/>
                                        <p:tgtEl>
                                          <p:spTgt spid="8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linds(horizontal)">
                                      <p:cBhvr>
                                        <p:cTn id="38" dur="500"/>
                                        <p:tgtEl>
                                          <p:spTgt spid="32"/>
                                        </p:tgtEl>
                                      </p:cBhvr>
                                    </p:animEffect>
                                  </p:childTnLst>
                                </p:cTn>
                              </p:par>
                              <p:par>
                                <p:cTn id="39" presetID="3" presetClass="entr" presetSubtype="1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blinds(horizontal)">
                                      <p:cBhvr>
                                        <p:cTn id="41" dur="500"/>
                                        <p:tgtEl>
                                          <p:spTgt spid="8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linds(horizontal)">
                                      <p:cBhvr>
                                        <p:cTn id="46" dur="500"/>
                                        <p:tgtEl>
                                          <p:spTgt spid="25"/>
                                        </p:tgtEl>
                                      </p:cBhvr>
                                    </p:animEffect>
                                  </p:childTnLst>
                                </p:cTn>
                              </p:par>
                              <p:par>
                                <p:cTn id="47" presetID="3" presetClass="entr" presetSubtype="10"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blinds(horizontal)">
                                      <p:cBhvr>
                                        <p:cTn id="49" dur="500"/>
                                        <p:tgtEl>
                                          <p:spTgt spid="8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blinds(horizontal)">
                                      <p:cBhvr>
                                        <p:cTn id="54" dur="500"/>
                                        <p:tgtEl>
                                          <p:spTgt spid="85"/>
                                        </p:tgtEl>
                                      </p:cBhvr>
                                    </p:animEffect>
                                  </p:childTnLst>
                                </p:cTn>
                              </p:par>
                              <p:par>
                                <p:cTn id="55" presetID="3" presetClass="entr" presetSubtype="10"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blinds(horizontal)">
                                      <p:cBhvr>
                                        <p:cTn id="57" dur="5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blinds(horizontal)">
                                      <p:cBhvr>
                                        <p:cTn id="62" dur="500"/>
                                        <p:tgtEl>
                                          <p:spTgt spid="7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blinds(horizontal)">
                                      <p:cBhvr>
                                        <p:cTn id="67" dur="500"/>
                                        <p:tgtEl>
                                          <p:spTgt spid="75"/>
                                        </p:tgtEl>
                                      </p:cBhvr>
                                    </p:animEffect>
                                  </p:childTnLst>
                                </p:cTn>
                              </p:par>
                              <p:par>
                                <p:cTn id="68" presetID="3" presetClass="entr" presetSubtype="10" fill="hold" nodeType="with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blinds(horizontal)">
                                      <p:cBhvr>
                                        <p:cTn id="7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p:cNvSpPr>
          <p:nvPr>
            <p:ph type="title"/>
          </p:nvPr>
        </p:nvSpPr>
        <p:spPr/>
        <p:txBody>
          <a:bodyPr/>
          <a:lstStyle/>
          <a:p>
            <a:r>
              <a:rPr lang="en-US" altLang="zh-CN" smtClean="0">
                <a:cs typeface="宋体"/>
              </a:rPr>
              <a:t>Outline</a:t>
            </a:r>
            <a:endParaRPr lang="zh-CN" altLang="en-US" smtClean="0">
              <a:cs typeface="宋体"/>
            </a:endParaRPr>
          </a:p>
        </p:txBody>
      </p:sp>
      <p:sp>
        <p:nvSpPr>
          <p:cNvPr id="3" name="内容占位符 2"/>
          <p:cNvSpPr>
            <a:spLocks noGrp="1"/>
          </p:cNvSpPr>
          <p:nvPr>
            <p:ph idx="1"/>
          </p:nvPr>
        </p:nvSpPr>
        <p:spPr/>
        <p:txBody>
          <a:bodyPr>
            <a:normAutofit/>
          </a:bodyPr>
          <a:lstStyle/>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Introduction (</a:t>
            </a:r>
            <a:r>
              <a:rPr lang="en-US" altLang="zh-CN" i="1" dirty="0" err="1" smtClean="0">
                <a:solidFill>
                  <a:srgbClr val="FF0000"/>
                </a:solidFill>
                <a:effectLst>
                  <a:outerShdw blurRad="38100" dist="38100" dir="2700000" algn="tl">
                    <a:srgbClr val="000000">
                      <a:alpha val="43137"/>
                    </a:srgbClr>
                  </a:outerShdw>
                </a:effectLst>
              </a:rPr>
              <a:t>Tsung</a:t>
            </a:r>
            <a:r>
              <a:rPr lang="en-US" altLang="zh-CN" i="1" dirty="0" smtClean="0">
                <a:solidFill>
                  <a:srgbClr val="FF0000"/>
                </a:solidFill>
                <a:effectLst>
                  <a:outerShdw blurRad="38100" dist="38100" dir="2700000" algn="tl">
                    <a:srgbClr val="000000">
                      <a:alpha val="43137"/>
                    </a:srgbClr>
                  </a:outerShdw>
                </a:effectLst>
              </a:rPr>
              <a:t>-Kai)</a:t>
            </a:r>
          </a:p>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Language Feature (</a:t>
            </a:r>
            <a:r>
              <a:rPr lang="en-US" altLang="zh-CN" i="1" dirty="0" err="1" smtClean="0">
                <a:solidFill>
                  <a:srgbClr val="FF0000"/>
                </a:solidFill>
                <a:effectLst>
                  <a:outerShdw blurRad="38100" dist="38100" dir="2700000" algn="tl">
                    <a:srgbClr val="000000">
                      <a:alpha val="43137"/>
                    </a:srgbClr>
                  </a:outerShdw>
                </a:effectLst>
              </a:rPr>
              <a:t>Jie</a:t>
            </a:r>
            <a:r>
              <a:rPr lang="en-US" altLang="zh-CN" i="1" dirty="0" smtClean="0">
                <a:solidFill>
                  <a:srgbClr val="FF0000"/>
                </a:solidFill>
                <a:effectLst>
                  <a:outerShdw blurRad="38100" dist="38100" dir="2700000" algn="tl">
                    <a:srgbClr val="000000">
                      <a:alpha val="43137"/>
                    </a:srgbClr>
                  </a:outerShdw>
                </a:effectLst>
              </a:rPr>
              <a:t>)</a:t>
            </a:r>
          </a:p>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System Architecture (Fang)</a:t>
            </a:r>
          </a:p>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Implementation and Integration (Ran)</a:t>
            </a:r>
          </a:p>
          <a:p>
            <a:pPr marL="420624" indent="-384048" fontAlgn="auto">
              <a:spcAft>
                <a:spcPts val="0"/>
              </a:spcAft>
              <a:buFont typeface="Wingdings 2"/>
              <a:buChar char=""/>
              <a:defRPr/>
            </a:pPr>
            <a:r>
              <a:rPr lang="en-US" altLang="zh-CN" dirty="0" smtClean="0"/>
              <a:t>Test Plan (</a:t>
            </a:r>
            <a:r>
              <a:rPr lang="en-US" altLang="zh-CN" dirty="0" err="1" smtClean="0"/>
              <a:t>Shao</a:t>
            </a:r>
            <a:r>
              <a:rPr lang="en-US" altLang="zh-CN" dirty="0" smtClean="0"/>
              <a:t>-chuan)</a:t>
            </a:r>
          </a:p>
          <a:p>
            <a:pPr marL="420624" indent="-384048" fontAlgn="auto">
              <a:spcAft>
                <a:spcPts val="0"/>
              </a:spcAft>
              <a:buFont typeface="Wingdings 2"/>
              <a:buChar char=""/>
              <a:defRPr/>
            </a:pPr>
            <a:r>
              <a:rPr lang="en-US" altLang="zh-CN" dirty="0" smtClean="0"/>
              <a:t>Demo</a:t>
            </a:r>
          </a:p>
          <a:p>
            <a:pPr marL="420624" indent="-384048" fontAlgn="auto">
              <a:spcAft>
                <a:spcPts val="0"/>
              </a:spcAft>
              <a:buFont typeface="Wingdings 2"/>
              <a:buChar char=""/>
              <a:defRPr/>
            </a:pPr>
            <a:endParaRPr lang="zh-CN" altLang="en-US" dirty="0"/>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20CE3DAC-9CAD-4E18-A76A-250AFF68D317}"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fontAlgn="auto">
              <a:spcAft>
                <a:spcPts val="0"/>
              </a:spcAft>
              <a:defRPr/>
            </a:pPr>
            <a:r>
              <a:rPr lang="en-US" altLang="zh-CN" dirty="0" smtClean="0"/>
              <a:t>Software Development Environment</a:t>
            </a:r>
            <a:endParaRPr lang="zh-CN" altLang="en-US" dirty="0"/>
          </a:p>
        </p:txBody>
      </p:sp>
      <p:sp>
        <p:nvSpPr>
          <p:cNvPr id="3" name="内容占位符 2"/>
          <p:cNvSpPr>
            <a:spLocks noGrp="1"/>
          </p:cNvSpPr>
          <p:nvPr>
            <p:ph idx="1"/>
          </p:nvPr>
        </p:nvSpPr>
        <p:spPr/>
        <p:txBody>
          <a:bodyPr>
            <a:normAutofit lnSpcReduction="10000"/>
          </a:bodyPr>
          <a:lstStyle/>
          <a:p>
            <a:pPr marL="420624" indent="-384048" fontAlgn="auto">
              <a:spcAft>
                <a:spcPts val="0"/>
              </a:spcAft>
              <a:buFont typeface="Wingdings 2"/>
              <a:buChar char=""/>
              <a:defRPr/>
            </a:pPr>
            <a:r>
              <a:rPr lang="en-US" altLang="zh-CN" dirty="0" smtClean="0"/>
              <a:t>Simulation System </a:t>
            </a:r>
          </a:p>
          <a:p>
            <a:pPr marL="722376" lvl="1" indent="-274320" fontAlgn="auto">
              <a:spcAft>
                <a:spcPts val="0"/>
              </a:spcAft>
              <a:buFont typeface="Wingdings 2"/>
              <a:buChar char=""/>
              <a:defRPr/>
            </a:pPr>
            <a:r>
              <a:rPr lang="en-US" altLang="zh-CN" dirty="0" smtClean="0"/>
              <a:t>Stock market simulation</a:t>
            </a:r>
          </a:p>
          <a:p>
            <a:pPr marL="722376" lvl="1" indent="-274320" fontAlgn="auto">
              <a:spcAft>
                <a:spcPts val="0"/>
              </a:spcAft>
              <a:buFont typeface="Wingdings 2"/>
              <a:buChar char=""/>
              <a:defRPr/>
            </a:pPr>
            <a:r>
              <a:rPr lang="en-US" altLang="zh-CN" dirty="0" smtClean="0"/>
              <a:t>Trading system simulation</a:t>
            </a:r>
          </a:p>
          <a:p>
            <a:pPr marL="420624" indent="-384048" fontAlgn="auto">
              <a:spcAft>
                <a:spcPts val="0"/>
              </a:spcAft>
              <a:buFont typeface="Wingdings 2"/>
              <a:buChar char=""/>
              <a:defRPr/>
            </a:pPr>
            <a:r>
              <a:rPr lang="en-US" altLang="zh-CN" dirty="0" smtClean="0"/>
              <a:t>Distributed Development</a:t>
            </a:r>
          </a:p>
          <a:p>
            <a:pPr marL="722376" lvl="1" indent="-274320" fontAlgn="auto">
              <a:spcAft>
                <a:spcPts val="0"/>
              </a:spcAft>
              <a:buFont typeface="Wingdings 2"/>
              <a:buChar char=""/>
              <a:defRPr/>
            </a:pPr>
            <a:r>
              <a:rPr lang="en-US" altLang="zh-CN" dirty="0" smtClean="0">
                <a:hlinkClick r:id="rId3"/>
              </a:rPr>
              <a:t>Google Code repository</a:t>
            </a:r>
            <a:endParaRPr lang="en-US" altLang="zh-CN" dirty="0" smtClean="0"/>
          </a:p>
          <a:p>
            <a:pPr marL="722376" lvl="1" indent="-274320" fontAlgn="auto">
              <a:spcAft>
                <a:spcPts val="0"/>
              </a:spcAft>
              <a:buFont typeface="Wingdings 2"/>
              <a:buChar char=""/>
              <a:defRPr/>
            </a:pPr>
            <a:r>
              <a:rPr lang="en-US" altLang="zh-CN" dirty="0" smtClean="0"/>
              <a:t>Bug Tracking</a:t>
            </a:r>
          </a:p>
          <a:p>
            <a:pPr marL="1005840" lvl="2" indent="-256032" fontAlgn="auto">
              <a:spcAft>
                <a:spcPts val="0"/>
              </a:spcAft>
              <a:buFont typeface="Arial"/>
              <a:buChar char="○"/>
              <a:defRPr/>
            </a:pPr>
            <a:r>
              <a:rPr lang="en-US" altLang="zh-CN" dirty="0" smtClean="0">
                <a:hlinkClick r:id="rId4" action="ppaction://hlinkfile"/>
              </a:rPr>
              <a:t>Bug list</a:t>
            </a:r>
            <a:endParaRPr lang="en-US" altLang="zh-CN" dirty="0" smtClean="0"/>
          </a:p>
          <a:p>
            <a:pPr marL="1005840" lvl="2" indent="-256032" fontAlgn="auto">
              <a:spcAft>
                <a:spcPts val="0"/>
              </a:spcAft>
              <a:buFont typeface="Arial"/>
              <a:buChar char="○"/>
              <a:defRPr/>
            </a:pPr>
            <a:r>
              <a:rPr lang="en-US" altLang="zh-CN" dirty="0" smtClean="0">
                <a:hlinkClick r:id="rId5" action="ppaction://hlinkfile"/>
              </a:rPr>
              <a:t>Sample bug</a:t>
            </a:r>
            <a:endParaRPr lang="en-US" altLang="zh-CN" dirty="0" smtClean="0"/>
          </a:p>
          <a:p>
            <a:pPr marL="722376" lvl="1" indent="-274320" fontAlgn="auto">
              <a:spcAft>
                <a:spcPts val="0"/>
              </a:spcAft>
              <a:buFont typeface="Wingdings 2"/>
              <a:buChar char=""/>
              <a:defRPr/>
            </a:pPr>
            <a:r>
              <a:rPr lang="en-US" altLang="zh-CN" dirty="0" smtClean="0">
                <a:hlinkClick r:id="rId6"/>
              </a:rPr>
              <a:t>Meeting Log</a:t>
            </a:r>
            <a:endParaRPr lang="en-US" altLang="zh-CN" dirty="0" smtClean="0"/>
          </a:p>
          <a:p>
            <a:pPr marL="722376" lvl="1" indent="-274320" fontAlgn="auto">
              <a:spcAft>
                <a:spcPts val="0"/>
              </a:spcAft>
              <a:buFont typeface="Wingdings 2"/>
              <a:buChar char=""/>
              <a:defRPr/>
            </a:pPr>
            <a:r>
              <a:rPr lang="en-US" altLang="zh-CN" dirty="0" smtClean="0">
                <a:hlinkClick r:id="rId7"/>
              </a:rPr>
              <a:t>Feature maintenance</a:t>
            </a:r>
            <a:endParaRPr lang="en-US" altLang="zh-CN" dirty="0" smtClean="0"/>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FF3243CD-A5B7-4C0E-9A24-7752FE3EA4D8}" type="slidenum">
              <a:rPr lang="en-US"/>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linds(horizontal)">
                                      <p:cBhvr>
                                        <p:cTn id="43" dur="500"/>
                                        <p:tgtEl>
                                          <p:spTgt spid="3">
                                            <p:txEl>
                                              <p:pRg st="8" end="8"/>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blinds(horizontal)">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p:nvPr>
        </p:nvSpPr>
        <p:spPr/>
        <p:txBody>
          <a:bodyPr/>
          <a:lstStyle/>
          <a:p>
            <a:r>
              <a:rPr lang="en-US" altLang="zh-CN" smtClean="0">
                <a:cs typeface="宋体"/>
              </a:rPr>
              <a:t>Implementation</a:t>
            </a:r>
            <a:endParaRPr lang="zh-CN" altLang="en-US" smtClean="0">
              <a:cs typeface="宋体"/>
            </a:endParaRPr>
          </a:p>
        </p:txBody>
      </p:sp>
      <p:sp>
        <p:nvSpPr>
          <p:cNvPr id="3" name="内容占位符 2"/>
          <p:cNvSpPr>
            <a:spLocks noGrp="1"/>
          </p:cNvSpPr>
          <p:nvPr>
            <p:ph idx="1"/>
          </p:nvPr>
        </p:nvSpPr>
        <p:spPr/>
        <p:txBody>
          <a:bodyPr/>
          <a:lstStyle/>
          <a:p>
            <a:r>
              <a:rPr lang="en-US" altLang="zh-CN" smtClean="0">
                <a:cs typeface="黑体"/>
              </a:rPr>
              <a:t>OS Platform</a:t>
            </a:r>
          </a:p>
          <a:p>
            <a:r>
              <a:rPr lang="en-US" altLang="zh-CN" smtClean="0">
                <a:cs typeface="黑体"/>
              </a:rPr>
              <a:t>Languages and IDE</a:t>
            </a:r>
          </a:p>
          <a:p>
            <a:pPr lvl="1"/>
            <a:r>
              <a:rPr lang="en-US" altLang="zh-CN" smtClean="0">
                <a:cs typeface="黑体"/>
              </a:rPr>
              <a:t>Eclipse</a:t>
            </a:r>
          </a:p>
          <a:p>
            <a:pPr lvl="1"/>
            <a:r>
              <a:rPr lang="en-US" altLang="zh-CN" smtClean="0">
                <a:cs typeface="黑体"/>
              </a:rPr>
              <a:t>Multi-level Makefiles</a:t>
            </a:r>
          </a:p>
          <a:p>
            <a:r>
              <a:rPr lang="en-US" altLang="zh-CN" smtClean="0">
                <a:cs typeface="黑体"/>
              </a:rPr>
              <a:t> SVN</a:t>
            </a:r>
          </a:p>
          <a:p>
            <a:r>
              <a:rPr lang="en-US" altLang="zh-CN" smtClean="0">
                <a:cs typeface="黑体"/>
              </a:rPr>
              <a:t>External Libraries</a:t>
            </a:r>
          </a:p>
          <a:p>
            <a:pPr lvl="1"/>
            <a:r>
              <a:rPr lang="en-US" altLang="zh-CN" smtClean="0">
                <a:cs typeface="黑体"/>
              </a:rPr>
              <a:t>JFLEX</a:t>
            </a:r>
          </a:p>
          <a:p>
            <a:pPr lvl="1"/>
            <a:r>
              <a:rPr lang="en-US" altLang="zh-CN" smtClean="0">
                <a:cs typeface="黑体"/>
              </a:rPr>
              <a:t>BYACC</a:t>
            </a:r>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44E7F53A-0A64-4599-A59C-B039884EC638}" type="slidenum">
              <a:rPr lang="en-US"/>
              <a:pPr>
                <a:defRPr/>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p:txBody>
          <a:bodyPr/>
          <a:lstStyle/>
          <a:p>
            <a:r>
              <a:rPr lang="en-US" altLang="zh-CN" smtClean="0">
                <a:cs typeface="宋体"/>
              </a:rPr>
              <a:t>System Integration</a:t>
            </a:r>
            <a:endParaRPr lang="zh-CN" altLang="en-US" smtClean="0">
              <a:cs typeface="宋体"/>
            </a:endParaRPr>
          </a:p>
        </p:txBody>
      </p:sp>
      <p:sp>
        <p:nvSpPr>
          <p:cNvPr id="3" name="内容占位符 2"/>
          <p:cNvSpPr>
            <a:spLocks noGrp="1"/>
          </p:cNvSpPr>
          <p:nvPr>
            <p:ph idx="1"/>
          </p:nvPr>
        </p:nvSpPr>
        <p:spPr/>
        <p:txBody>
          <a:bodyPr/>
          <a:lstStyle/>
          <a:p>
            <a:r>
              <a:rPr lang="en-US" altLang="zh-CN" smtClean="0">
                <a:cs typeface="黑体"/>
              </a:rPr>
              <a:t>Integration within the translator</a:t>
            </a:r>
          </a:p>
          <a:p>
            <a:r>
              <a:rPr lang="en-US" altLang="zh-CN" smtClean="0">
                <a:cs typeface="黑体"/>
              </a:rPr>
              <a:t>Integration across entire system</a:t>
            </a:r>
            <a:endParaRPr lang="zh-CN" altLang="en-US" smtClean="0">
              <a:cs typeface="黑体"/>
            </a:endParaRPr>
          </a:p>
        </p:txBody>
      </p:sp>
      <p:pic>
        <p:nvPicPr>
          <p:cNvPr id="6" name="图片 5" descr="system integration.bmp"/>
          <p:cNvPicPr>
            <a:picLocks noChangeAspect="1"/>
          </p:cNvPicPr>
          <p:nvPr/>
        </p:nvPicPr>
        <p:blipFill>
          <a:blip r:embed="rId3"/>
          <a:srcRect/>
          <a:stretch>
            <a:fillRect/>
          </a:stretch>
        </p:blipFill>
        <p:spPr bwMode="auto">
          <a:xfrm>
            <a:off x="3505200" y="2667000"/>
            <a:ext cx="5532438" cy="3505200"/>
          </a:xfrm>
          <a:prstGeom prst="rect">
            <a:avLst/>
          </a:prstGeom>
          <a:noFill/>
          <a:ln w="9525">
            <a:noFill/>
            <a:miter lim="800000"/>
            <a:headEnd/>
            <a:tailEnd/>
          </a:ln>
        </p:spPr>
      </p:pic>
      <p:pic>
        <p:nvPicPr>
          <p:cNvPr id="5" name="图片 4" descr="Capture.JPG"/>
          <p:cNvPicPr>
            <a:picLocks noChangeAspect="1"/>
          </p:cNvPicPr>
          <p:nvPr/>
        </p:nvPicPr>
        <p:blipFill>
          <a:blip r:embed="rId4"/>
          <a:srcRect/>
          <a:stretch>
            <a:fillRect/>
          </a:stretch>
        </p:blipFill>
        <p:spPr bwMode="auto">
          <a:xfrm>
            <a:off x="685800" y="2743200"/>
            <a:ext cx="2743200" cy="3429000"/>
          </a:xfrm>
          <a:prstGeom prst="rect">
            <a:avLst/>
          </a:prstGeom>
          <a:noFill/>
          <a:ln w="9525">
            <a:noFill/>
            <a:miter lim="800000"/>
            <a:headEnd/>
            <a:tailEnd/>
          </a:ln>
        </p:spPr>
      </p:pic>
      <p:sp>
        <p:nvSpPr>
          <p:cNvPr id="7" name="页脚占位符 6"/>
          <p:cNvSpPr>
            <a:spLocks noGrp="1"/>
          </p:cNvSpPr>
          <p:nvPr>
            <p:ph type="ftr" sz="quarter" idx="11"/>
          </p:nvPr>
        </p:nvSpPr>
        <p:spPr/>
        <p:txBody>
          <a:bodyPr/>
          <a:lstStyle/>
          <a:p>
            <a:pPr>
              <a:defRPr/>
            </a:pPr>
            <a:r>
              <a:rPr lang="en-US"/>
              <a:t>Computer Science, Columbia University</a:t>
            </a:r>
            <a:endParaRPr lang="en-US"/>
          </a:p>
        </p:txBody>
      </p:sp>
      <p:sp>
        <p:nvSpPr>
          <p:cNvPr id="8" name="灯片编号占位符 7"/>
          <p:cNvSpPr>
            <a:spLocks noGrp="1"/>
          </p:cNvSpPr>
          <p:nvPr>
            <p:ph type="sldNum" sz="quarter" idx="12"/>
          </p:nvPr>
        </p:nvSpPr>
        <p:spPr/>
        <p:txBody>
          <a:bodyPr/>
          <a:lstStyle/>
          <a:p>
            <a:pPr>
              <a:defRPr/>
            </a:pPr>
            <a:fld id="{4E9F5459-21AC-4FF6-9197-E3A112941BB8}" type="slidenum">
              <a:rPr lang="en-US"/>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p:cNvSpPr>
          <p:nvPr>
            <p:ph type="title"/>
          </p:nvPr>
        </p:nvSpPr>
        <p:spPr/>
        <p:txBody>
          <a:bodyPr/>
          <a:lstStyle/>
          <a:p>
            <a:r>
              <a:rPr lang="en-US" altLang="zh-CN" smtClean="0">
                <a:cs typeface="宋体"/>
              </a:rPr>
              <a:t>Outline</a:t>
            </a:r>
            <a:endParaRPr lang="zh-CN" altLang="en-US" smtClean="0">
              <a:cs typeface="宋体"/>
            </a:endParaRPr>
          </a:p>
        </p:txBody>
      </p:sp>
      <p:sp>
        <p:nvSpPr>
          <p:cNvPr id="3" name="内容占位符 2"/>
          <p:cNvSpPr>
            <a:spLocks noGrp="1"/>
          </p:cNvSpPr>
          <p:nvPr>
            <p:ph idx="1"/>
          </p:nvPr>
        </p:nvSpPr>
        <p:spPr/>
        <p:txBody>
          <a:bodyPr>
            <a:normAutofit/>
          </a:bodyPr>
          <a:lstStyle/>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Introduction (</a:t>
            </a:r>
            <a:r>
              <a:rPr lang="en-US" altLang="zh-CN" i="1" dirty="0" err="1" smtClean="0">
                <a:solidFill>
                  <a:srgbClr val="FF0000"/>
                </a:solidFill>
                <a:effectLst>
                  <a:outerShdw blurRad="38100" dist="38100" dir="2700000" algn="tl">
                    <a:srgbClr val="000000">
                      <a:alpha val="43137"/>
                    </a:srgbClr>
                  </a:outerShdw>
                </a:effectLst>
              </a:rPr>
              <a:t>Tsung</a:t>
            </a:r>
            <a:r>
              <a:rPr lang="en-US" altLang="zh-CN" i="1" dirty="0" smtClean="0">
                <a:solidFill>
                  <a:srgbClr val="FF0000"/>
                </a:solidFill>
                <a:effectLst>
                  <a:outerShdw blurRad="38100" dist="38100" dir="2700000" algn="tl">
                    <a:srgbClr val="000000">
                      <a:alpha val="43137"/>
                    </a:srgbClr>
                  </a:outerShdw>
                </a:effectLst>
              </a:rPr>
              <a:t>-Kai)</a:t>
            </a:r>
          </a:p>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Language Feature (</a:t>
            </a:r>
            <a:r>
              <a:rPr lang="en-US" altLang="zh-CN" i="1" dirty="0" err="1" smtClean="0">
                <a:solidFill>
                  <a:srgbClr val="FF0000"/>
                </a:solidFill>
                <a:effectLst>
                  <a:outerShdw blurRad="38100" dist="38100" dir="2700000" algn="tl">
                    <a:srgbClr val="000000">
                      <a:alpha val="43137"/>
                    </a:srgbClr>
                  </a:outerShdw>
                </a:effectLst>
              </a:rPr>
              <a:t>Jie</a:t>
            </a:r>
            <a:r>
              <a:rPr lang="en-US" altLang="zh-CN" i="1" dirty="0" smtClean="0">
                <a:solidFill>
                  <a:srgbClr val="FF0000"/>
                </a:solidFill>
                <a:effectLst>
                  <a:outerShdw blurRad="38100" dist="38100" dir="2700000" algn="tl">
                    <a:srgbClr val="000000">
                      <a:alpha val="43137"/>
                    </a:srgbClr>
                  </a:outerShdw>
                </a:effectLst>
              </a:rPr>
              <a:t>)</a:t>
            </a:r>
          </a:p>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System Architecture (Fang)</a:t>
            </a:r>
          </a:p>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Implementation and Integration (Ran)</a:t>
            </a:r>
          </a:p>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Test Plan (</a:t>
            </a:r>
            <a:r>
              <a:rPr lang="en-US" altLang="zh-CN" i="1" dirty="0" err="1" smtClean="0">
                <a:solidFill>
                  <a:srgbClr val="FF0000"/>
                </a:solidFill>
                <a:effectLst>
                  <a:outerShdw blurRad="38100" dist="38100" dir="2700000" algn="tl">
                    <a:srgbClr val="000000">
                      <a:alpha val="43137"/>
                    </a:srgbClr>
                  </a:outerShdw>
                </a:effectLst>
              </a:rPr>
              <a:t>Shao</a:t>
            </a:r>
            <a:r>
              <a:rPr lang="en-US" altLang="zh-CN" i="1" dirty="0" smtClean="0">
                <a:solidFill>
                  <a:srgbClr val="FF0000"/>
                </a:solidFill>
                <a:effectLst>
                  <a:outerShdw blurRad="38100" dist="38100" dir="2700000" algn="tl">
                    <a:srgbClr val="000000">
                      <a:alpha val="43137"/>
                    </a:srgbClr>
                  </a:outerShdw>
                </a:effectLst>
              </a:rPr>
              <a:t>-chuan)</a:t>
            </a:r>
          </a:p>
          <a:p>
            <a:pPr marL="420624" indent="-384048" fontAlgn="auto">
              <a:spcAft>
                <a:spcPts val="0"/>
              </a:spcAft>
              <a:buFont typeface="Wingdings 2"/>
              <a:buChar char=""/>
              <a:defRPr/>
            </a:pPr>
            <a:r>
              <a:rPr lang="en-US" altLang="zh-CN" dirty="0" smtClean="0"/>
              <a:t>Demo</a:t>
            </a:r>
          </a:p>
          <a:p>
            <a:pPr marL="420624" indent="-384048" fontAlgn="auto">
              <a:spcAft>
                <a:spcPts val="0"/>
              </a:spcAft>
              <a:buFont typeface="Wingdings 2"/>
              <a:buChar char=""/>
              <a:defRPr/>
            </a:pPr>
            <a:endParaRPr lang="zh-CN" altLang="en-US" dirty="0"/>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5A8AEB1C-AAAE-4D9B-8947-0745336986F9}"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p:nvPr>
        </p:nvSpPr>
        <p:spPr/>
        <p:txBody>
          <a:bodyPr/>
          <a:lstStyle/>
          <a:p>
            <a:r>
              <a:rPr lang="en-US" altLang="zh-CN" smtClean="0">
                <a:cs typeface="宋体"/>
              </a:rPr>
              <a:t>Test Plan: Agile Testing</a:t>
            </a:r>
            <a:endParaRPr lang="zh-CN" altLang="en-US" smtClean="0">
              <a:cs typeface="宋体"/>
            </a:endParaRPr>
          </a:p>
        </p:txBody>
      </p:sp>
      <p:sp>
        <p:nvSpPr>
          <p:cNvPr id="3" name="内容占位符 2"/>
          <p:cNvSpPr>
            <a:spLocks noGrp="1"/>
          </p:cNvSpPr>
          <p:nvPr>
            <p:ph idx="1"/>
          </p:nvPr>
        </p:nvSpPr>
        <p:spPr>
          <a:xfrm>
            <a:off x="457200" y="1828800"/>
            <a:ext cx="6400800" cy="4144963"/>
          </a:xfrm>
        </p:spPr>
        <p:txBody>
          <a:bodyPr>
            <a:normAutofit fontScale="92500" lnSpcReduction="10000"/>
          </a:bodyPr>
          <a:lstStyle/>
          <a:p>
            <a:pPr marL="420624" indent="-384048" fontAlgn="auto">
              <a:spcAft>
                <a:spcPts val="0"/>
              </a:spcAft>
              <a:buFont typeface="Wingdings 2"/>
              <a:buChar char=""/>
              <a:defRPr/>
            </a:pPr>
            <a:r>
              <a:rPr lang="en-US" altLang="zh-CN" dirty="0" smtClean="0"/>
              <a:t>Focus on working software</a:t>
            </a:r>
          </a:p>
          <a:p>
            <a:pPr marL="722376" lvl="1" indent="-274320" fontAlgn="auto">
              <a:spcAft>
                <a:spcPts val="0"/>
              </a:spcAft>
              <a:buFont typeface="Wingdings 2"/>
              <a:buChar char=""/>
              <a:defRPr/>
            </a:pPr>
            <a:r>
              <a:rPr lang="en-US" altLang="zh-CN" dirty="0" smtClean="0"/>
              <a:t>Test script before commit the code</a:t>
            </a:r>
          </a:p>
          <a:p>
            <a:pPr marL="420624" indent="-384048" fontAlgn="auto">
              <a:spcAft>
                <a:spcPts val="0"/>
              </a:spcAft>
              <a:buFont typeface="Wingdings 2"/>
              <a:buChar char=""/>
              <a:defRPr/>
            </a:pPr>
            <a:r>
              <a:rPr lang="en-US" altLang="zh-CN" dirty="0" smtClean="0"/>
              <a:t>Responding to changes</a:t>
            </a:r>
          </a:p>
          <a:p>
            <a:pPr marL="722376" lvl="1" indent="-274320" fontAlgn="auto">
              <a:spcAft>
                <a:spcPts val="0"/>
              </a:spcAft>
              <a:buFont typeface="Wingdings 2"/>
              <a:buChar char=""/>
              <a:defRPr/>
            </a:pPr>
            <a:r>
              <a:rPr lang="en-US" altLang="zh-CN" dirty="0" smtClean="0"/>
              <a:t>Pair/triple programming weekly</a:t>
            </a:r>
          </a:p>
          <a:p>
            <a:pPr marL="420624" indent="-384048" fontAlgn="auto">
              <a:spcAft>
                <a:spcPts val="0"/>
              </a:spcAft>
              <a:buFont typeface="Wingdings 2"/>
              <a:buChar char=""/>
              <a:defRPr/>
            </a:pPr>
            <a:r>
              <a:rPr lang="en-US" altLang="zh-CN" dirty="0" smtClean="0"/>
              <a:t>Hierarchical test framework:</a:t>
            </a:r>
          </a:p>
          <a:p>
            <a:pPr marL="722376" lvl="1" indent="-274320" fontAlgn="auto">
              <a:spcAft>
                <a:spcPts val="0"/>
              </a:spcAft>
              <a:buFont typeface="Wingdings 2"/>
              <a:buChar char=""/>
              <a:defRPr/>
            </a:pPr>
            <a:r>
              <a:rPr lang="en-US" altLang="zh-CN" dirty="0" smtClean="0"/>
              <a:t>Unit test/Regression test</a:t>
            </a:r>
          </a:p>
          <a:p>
            <a:pPr marL="722376" lvl="1" indent="-274320" fontAlgn="auto">
              <a:spcAft>
                <a:spcPts val="0"/>
              </a:spcAft>
              <a:buFont typeface="Wingdings 2"/>
              <a:buChar char=""/>
              <a:defRPr/>
            </a:pPr>
            <a:r>
              <a:rPr lang="en-US" altLang="zh-CN" dirty="0" smtClean="0"/>
              <a:t>System test</a:t>
            </a:r>
          </a:p>
          <a:p>
            <a:pPr marL="420624" indent="-384048" fontAlgn="auto">
              <a:spcAft>
                <a:spcPts val="0"/>
              </a:spcAft>
              <a:buFont typeface="Wingdings 2"/>
              <a:buChar char=""/>
              <a:defRPr/>
            </a:pPr>
            <a:r>
              <a:rPr lang="en-US" altLang="zh-CN" dirty="0" smtClean="0"/>
              <a:t>Tools:</a:t>
            </a:r>
          </a:p>
          <a:p>
            <a:pPr marL="722376" lvl="1" indent="-274320" fontAlgn="auto">
              <a:spcAft>
                <a:spcPts val="0"/>
              </a:spcAft>
              <a:buFont typeface="Wingdings 2"/>
              <a:buChar char=""/>
              <a:defRPr/>
            </a:pPr>
            <a:r>
              <a:rPr lang="en-US" altLang="zh-CN" dirty="0" err="1" smtClean="0"/>
              <a:t>Junit</a:t>
            </a:r>
            <a:r>
              <a:rPr lang="en-US" altLang="zh-CN" dirty="0" smtClean="0"/>
              <a:t>/</a:t>
            </a:r>
            <a:r>
              <a:rPr lang="en-US" altLang="zh-CN" dirty="0" err="1" smtClean="0"/>
              <a:t>Makefile</a:t>
            </a:r>
            <a:r>
              <a:rPr lang="en-US" altLang="zh-CN" dirty="0" smtClean="0"/>
              <a:t> script/Bash script</a:t>
            </a:r>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63520BE3-0ED1-45A1-B869-D06170E1EDD2}" type="slidenum">
              <a:rPr lang="en-US"/>
              <a:pPr>
                <a:defRPr/>
              </a:pPr>
              <a:t>19</a:t>
            </a:fld>
            <a:endParaRPr lang="en-US"/>
          </a:p>
        </p:txBody>
      </p:sp>
      <p:pic>
        <p:nvPicPr>
          <p:cNvPr id="6" name="Picture 3" descr="Agile_Software_Development_methodology.jpg"/>
          <p:cNvPicPr>
            <a:picLocks noChangeAspect="1"/>
          </p:cNvPicPr>
          <p:nvPr/>
        </p:nvPicPr>
        <p:blipFill>
          <a:blip r:embed="rId3"/>
          <a:srcRect/>
          <a:stretch>
            <a:fillRect/>
          </a:stretch>
        </p:blipFill>
        <p:spPr bwMode="auto">
          <a:xfrm>
            <a:off x="5715000" y="2667000"/>
            <a:ext cx="3200400" cy="3963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linds(horizontal)">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linds(horizontal)">
                                      <p:cBhvr>
                                        <p:cTn id="39" dur="500"/>
                                        <p:tgtEl>
                                          <p:spTgt spid="3">
                                            <p:txEl>
                                              <p:pRg st="7" end="7"/>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p:txBody>
          <a:bodyPr/>
          <a:lstStyle/>
          <a:p>
            <a:r>
              <a:rPr lang="en-US" altLang="zh-CN" smtClean="0">
                <a:cs typeface="宋体"/>
              </a:rPr>
              <a:t>Outline</a:t>
            </a:r>
            <a:endParaRPr lang="zh-CN" altLang="en-US" smtClean="0">
              <a:cs typeface="宋体"/>
            </a:endParaRPr>
          </a:p>
        </p:txBody>
      </p:sp>
      <p:sp>
        <p:nvSpPr>
          <p:cNvPr id="16386" name="内容占位符 2"/>
          <p:cNvSpPr>
            <a:spLocks noGrp="1"/>
          </p:cNvSpPr>
          <p:nvPr>
            <p:ph idx="1"/>
          </p:nvPr>
        </p:nvSpPr>
        <p:spPr/>
        <p:txBody>
          <a:bodyPr/>
          <a:lstStyle/>
          <a:p>
            <a:r>
              <a:rPr lang="en-US" altLang="zh-CN" smtClean="0">
                <a:cs typeface="黑体"/>
              </a:rPr>
              <a:t>Introduction (Tsung-Kai)</a:t>
            </a:r>
          </a:p>
          <a:p>
            <a:r>
              <a:rPr lang="en-US" altLang="zh-CN" smtClean="0">
                <a:cs typeface="黑体"/>
              </a:rPr>
              <a:t>Language Feature (Jie)</a:t>
            </a:r>
          </a:p>
          <a:p>
            <a:r>
              <a:rPr lang="en-US" altLang="zh-CN" smtClean="0">
                <a:cs typeface="黑体"/>
              </a:rPr>
              <a:t>System Architecture (Fang)</a:t>
            </a:r>
          </a:p>
          <a:p>
            <a:r>
              <a:rPr lang="en-US" altLang="zh-CN" smtClean="0">
                <a:cs typeface="黑体"/>
              </a:rPr>
              <a:t>Implementation and Integration (Ran)</a:t>
            </a:r>
          </a:p>
          <a:p>
            <a:r>
              <a:rPr lang="en-US" altLang="zh-CN" smtClean="0">
                <a:cs typeface="黑体"/>
              </a:rPr>
              <a:t>Test Plan (Shao-chuan)</a:t>
            </a:r>
          </a:p>
          <a:p>
            <a:r>
              <a:rPr lang="en-US" altLang="zh-CN" smtClean="0">
                <a:cs typeface="黑体"/>
              </a:rPr>
              <a:t>Demo</a:t>
            </a:r>
          </a:p>
          <a:p>
            <a:endParaRPr lang="zh-CN" altLang="en-US" smtClean="0">
              <a:cs typeface="黑体"/>
            </a:endParaRPr>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BBC3815F-F201-410B-B730-EF48B81CA2F5}"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1"/>
          <p:cNvSpPr>
            <a:spLocks noGrp="1"/>
          </p:cNvSpPr>
          <p:nvPr>
            <p:ph type="title"/>
          </p:nvPr>
        </p:nvSpPr>
        <p:spPr/>
        <p:txBody>
          <a:bodyPr/>
          <a:lstStyle/>
          <a:p>
            <a:r>
              <a:rPr lang="en-US" altLang="zh-CN" sz="4800" smtClean="0">
                <a:cs typeface="宋体"/>
              </a:rPr>
              <a:t>Unit tests/Regression Test</a:t>
            </a:r>
            <a:endParaRPr lang="zh-CN" altLang="en-US" smtClean="0">
              <a:cs typeface="宋体"/>
            </a:endParaRPr>
          </a:p>
        </p:txBody>
      </p:sp>
      <p:sp>
        <p:nvSpPr>
          <p:cNvPr id="53250" name="内容占位符 2"/>
          <p:cNvSpPr>
            <a:spLocks noGrp="1"/>
          </p:cNvSpPr>
          <p:nvPr>
            <p:ph idx="1"/>
          </p:nvPr>
        </p:nvSpPr>
        <p:spPr/>
        <p:txBody>
          <a:bodyPr/>
          <a:lstStyle/>
          <a:p>
            <a:r>
              <a:rPr lang="en-US" altLang="zh-CN" sz="3200" smtClean="0">
                <a:cs typeface="黑体"/>
              </a:rPr>
              <a:t>Screenshot</a:t>
            </a:r>
            <a:endParaRPr lang="zh-CN" altLang="en-US" smtClean="0">
              <a:cs typeface="黑体"/>
            </a:endParaRPr>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36485592-D8F0-4A06-A9F8-158D969BA4BD}" type="slidenum">
              <a:rPr lang="en-US"/>
              <a:pPr>
                <a:defRPr/>
              </a:pPr>
              <a:t>20</a:t>
            </a:fld>
            <a:endParaRPr lang="en-US"/>
          </a:p>
        </p:txBody>
      </p:sp>
      <p:pic>
        <p:nvPicPr>
          <p:cNvPr id="53253" name="Picture 3" descr="Picture 3.png"/>
          <p:cNvPicPr>
            <a:picLocks noChangeAspect="1"/>
          </p:cNvPicPr>
          <p:nvPr/>
        </p:nvPicPr>
        <p:blipFill>
          <a:blip r:embed="rId3"/>
          <a:srcRect/>
          <a:stretch>
            <a:fillRect/>
          </a:stretch>
        </p:blipFill>
        <p:spPr bwMode="auto">
          <a:xfrm>
            <a:off x="533400" y="1263650"/>
            <a:ext cx="7239000" cy="503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1"/>
          <p:cNvSpPr>
            <a:spLocks noGrp="1"/>
          </p:cNvSpPr>
          <p:nvPr>
            <p:ph type="title"/>
          </p:nvPr>
        </p:nvSpPr>
        <p:spPr/>
        <p:txBody>
          <a:bodyPr/>
          <a:lstStyle/>
          <a:p>
            <a:r>
              <a:rPr lang="en-US" altLang="zh-CN" smtClean="0">
                <a:cs typeface="宋体"/>
              </a:rPr>
              <a:t>Snapshots on test case (1/2)</a:t>
            </a:r>
            <a:endParaRPr lang="zh-CN" altLang="en-US" smtClean="0">
              <a:cs typeface="宋体"/>
            </a:endParaRPr>
          </a:p>
        </p:txBody>
      </p:sp>
      <p:sp>
        <p:nvSpPr>
          <p:cNvPr id="3" name="内容占位符 2"/>
          <p:cNvSpPr>
            <a:spLocks noGrp="1"/>
          </p:cNvSpPr>
          <p:nvPr>
            <p:ph idx="1"/>
          </p:nvPr>
        </p:nvSpPr>
        <p:spPr>
          <a:xfrm>
            <a:off x="5562600" y="1752600"/>
            <a:ext cx="3581400" cy="4038600"/>
          </a:xfrm>
        </p:spPr>
        <p:txBody>
          <a:bodyPr/>
          <a:lstStyle/>
          <a:p>
            <a:r>
              <a:rPr lang="en-US" altLang="zh-CN" sz="3200" smtClean="0">
                <a:cs typeface="黑体"/>
              </a:rPr>
              <a:t>Check if the syntax errors are issued correctly</a:t>
            </a:r>
          </a:p>
          <a:p>
            <a:r>
              <a:rPr lang="en-US" altLang="zh-CN" sz="3200" smtClean="0">
                <a:cs typeface="黑体"/>
              </a:rPr>
              <a:t>Also check the line number.</a:t>
            </a:r>
          </a:p>
          <a:p>
            <a:endParaRPr lang="zh-CN" altLang="en-US" smtClean="0">
              <a:cs typeface="黑体"/>
            </a:endParaRPr>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F02B085A-98C1-4007-B1D6-D280100613F5}" type="slidenum">
              <a:rPr lang="en-US"/>
              <a:pPr>
                <a:defRPr/>
              </a:pPr>
              <a:t>21</a:t>
            </a:fld>
            <a:endParaRPr lang="en-US"/>
          </a:p>
        </p:txBody>
      </p:sp>
      <p:pic>
        <p:nvPicPr>
          <p:cNvPr id="6" name="Content Placeholder 5" descr="Picture 5.png"/>
          <p:cNvPicPr>
            <a:picLocks noChangeAspect="1"/>
          </p:cNvPicPr>
          <p:nvPr/>
        </p:nvPicPr>
        <p:blipFill>
          <a:blip r:embed="rId3"/>
          <a:srcRect/>
          <a:stretch>
            <a:fillRect/>
          </a:stretch>
        </p:blipFill>
        <p:spPr bwMode="auto">
          <a:xfrm>
            <a:off x="609600" y="1752600"/>
            <a:ext cx="4876800" cy="4610100"/>
          </a:xfrm>
          <a:prstGeom prst="rect">
            <a:avLst/>
          </a:prstGeom>
          <a:noFill/>
          <a:ln w="9525">
            <a:noFill/>
            <a:miter lim="800000"/>
            <a:headEnd/>
            <a:tailEnd/>
          </a:ln>
        </p:spPr>
      </p:pic>
      <p:sp>
        <p:nvSpPr>
          <p:cNvPr id="7" name="TextBox 6"/>
          <p:cNvSpPr txBox="1">
            <a:spLocks noChangeArrowheads="1"/>
          </p:cNvSpPr>
          <p:nvPr/>
        </p:nvSpPr>
        <p:spPr bwMode="auto">
          <a:xfrm>
            <a:off x="533400" y="1219200"/>
            <a:ext cx="3657600" cy="369888"/>
          </a:xfrm>
          <a:prstGeom prst="rect">
            <a:avLst/>
          </a:prstGeom>
          <a:noFill/>
          <a:ln w="9525">
            <a:noFill/>
            <a:miter lim="800000"/>
            <a:headEnd/>
            <a:tailEnd/>
          </a:ln>
        </p:spPr>
        <p:txBody>
          <a:bodyPr>
            <a:spAutoFit/>
          </a:bodyPr>
          <a:lstStyle/>
          <a:p>
            <a:r>
              <a:rPr lang="en-US" b="1">
                <a:latin typeface="Century Gothic" pitchFamily="34" charset="0"/>
              </a:rPr>
              <a:t>ParserSyntaxErrorTest.java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标题 1"/>
          <p:cNvSpPr>
            <a:spLocks noGrp="1"/>
          </p:cNvSpPr>
          <p:nvPr>
            <p:ph type="title"/>
          </p:nvPr>
        </p:nvSpPr>
        <p:spPr/>
        <p:txBody>
          <a:bodyPr/>
          <a:lstStyle/>
          <a:p>
            <a:r>
              <a:rPr lang="en-US" altLang="zh-CN" smtClean="0">
                <a:cs typeface="宋体"/>
              </a:rPr>
              <a:t>Snapshots on test case (2/2)</a:t>
            </a:r>
            <a:endParaRPr lang="zh-CN" altLang="en-US" smtClean="0">
              <a:cs typeface="宋体"/>
            </a:endParaRPr>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169FDCE9-D47A-4A43-91A7-17B8110B8C51}" type="slidenum">
              <a:rPr lang="en-US"/>
              <a:pPr>
                <a:defRPr/>
              </a:pPr>
              <a:t>22</a:t>
            </a:fld>
            <a:endParaRPr lang="en-US"/>
          </a:p>
        </p:txBody>
      </p:sp>
      <p:pic>
        <p:nvPicPr>
          <p:cNvPr id="6" name="Picture 6" descr="Picture 6.png"/>
          <p:cNvPicPr>
            <a:picLocks noChangeAspect="1"/>
          </p:cNvPicPr>
          <p:nvPr/>
        </p:nvPicPr>
        <p:blipFill>
          <a:blip r:embed="rId3"/>
          <a:srcRect/>
          <a:stretch>
            <a:fillRect/>
          </a:stretch>
        </p:blipFill>
        <p:spPr bwMode="auto">
          <a:xfrm>
            <a:off x="609600" y="2057400"/>
            <a:ext cx="6054725" cy="3886200"/>
          </a:xfrm>
          <a:prstGeom prst="rect">
            <a:avLst/>
          </a:prstGeom>
          <a:noFill/>
          <a:ln w="9525">
            <a:noFill/>
            <a:miter lim="800000"/>
            <a:headEnd/>
            <a:tailEnd/>
          </a:ln>
        </p:spPr>
      </p:pic>
      <p:sp>
        <p:nvSpPr>
          <p:cNvPr id="3" name="内容占位符 2"/>
          <p:cNvSpPr>
            <a:spLocks noGrp="1"/>
          </p:cNvSpPr>
          <p:nvPr>
            <p:ph idx="1"/>
          </p:nvPr>
        </p:nvSpPr>
        <p:spPr>
          <a:xfrm>
            <a:off x="6629400" y="2133600"/>
            <a:ext cx="2209800" cy="3581400"/>
          </a:xfrm>
        </p:spPr>
        <p:txBody>
          <a:bodyPr/>
          <a:lstStyle/>
          <a:p>
            <a:r>
              <a:rPr lang="en-US" altLang="zh-CN" sz="3200" smtClean="0">
                <a:cs typeface="黑体"/>
              </a:rPr>
              <a:t>Multiple definitions of the same function names</a:t>
            </a:r>
          </a:p>
          <a:p>
            <a:endParaRPr lang="zh-CN" altLang="en-US" smtClean="0">
              <a:cs typeface="黑体"/>
            </a:endParaRPr>
          </a:p>
        </p:txBody>
      </p:sp>
      <p:sp>
        <p:nvSpPr>
          <p:cNvPr id="7" name="TextBox 6"/>
          <p:cNvSpPr txBox="1">
            <a:spLocks noChangeArrowheads="1"/>
          </p:cNvSpPr>
          <p:nvPr/>
        </p:nvSpPr>
        <p:spPr bwMode="auto">
          <a:xfrm>
            <a:off x="533400" y="1524000"/>
            <a:ext cx="4648200" cy="369888"/>
          </a:xfrm>
          <a:prstGeom prst="rect">
            <a:avLst/>
          </a:prstGeom>
          <a:noFill/>
          <a:ln w="9525">
            <a:noFill/>
            <a:miter lim="800000"/>
            <a:headEnd/>
            <a:tailEnd/>
          </a:ln>
        </p:spPr>
        <p:txBody>
          <a:bodyPr>
            <a:spAutoFit/>
          </a:bodyPr>
          <a:lstStyle/>
          <a:p>
            <a:r>
              <a:rPr lang="en-US" b="1">
                <a:latin typeface="Century Gothic" pitchFamily="34" charset="0"/>
              </a:rPr>
              <a:t>TypeCheckNameConflictionTest.java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标题 1"/>
          <p:cNvSpPr>
            <a:spLocks noGrp="1"/>
          </p:cNvSpPr>
          <p:nvPr>
            <p:ph type="title"/>
          </p:nvPr>
        </p:nvSpPr>
        <p:spPr/>
        <p:txBody>
          <a:bodyPr/>
          <a:lstStyle/>
          <a:p>
            <a:r>
              <a:rPr lang="en-US" altLang="zh-CN" smtClean="0">
                <a:cs typeface="宋体"/>
              </a:rPr>
              <a:t>System Test Screenshot</a:t>
            </a:r>
            <a:endParaRPr lang="zh-CN" altLang="en-US" smtClean="0">
              <a:cs typeface="宋体"/>
            </a:endParaRPr>
          </a:p>
        </p:txBody>
      </p:sp>
      <p:sp>
        <p:nvSpPr>
          <p:cNvPr id="3" name="内容占位符 2"/>
          <p:cNvSpPr>
            <a:spLocks noGrp="1"/>
          </p:cNvSpPr>
          <p:nvPr>
            <p:ph idx="1"/>
          </p:nvPr>
        </p:nvSpPr>
        <p:spPr>
          <a:xfrm>
            <a:off x="5638800" y="1447800"/>
            <a:ext cx="3505200" cy="3429000"/>
          </a:xfrm>
        </p:spPr>
        <p:txBody>
          <a:bodyPr/>
          <a:lstStyle/>
          <a:p>
            <a:r>
              <a:rPr lang="en-US" altLang="zh-CN" sz="3200" smtClean="0">
                <a:cs typeface="黑体"/>
              </a:rPr>
              <a:t>Generate the compiled java sources codes.</a:t>
            </a:r>
          </a:p>
          <a:p>
            <a:r>
              <a:rPr lang="en-US" altLang="zh-CN" sz="3200" smtClean="0">
                <a:cs typeface="黑体"/>
              </a:rPr>
              <a:t>Diff with the “answers”.</a:t>
            </a:r>
          </a:p>
          <a:p>
            <a:endParaRPr lang="zh-CN" altLang="en-US" smtClean="0">
              <a:cs typeface="黑体"/>
            </a:endParaRPr>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12C05C8A-D5C9-4834-A648-DF5B982E4578}" type="slidenum">
              <a:rPr lang="en-US"/>
              <a:pPr>
                <a:defRPr/>
              </a:pPr>
              <a:t>23</a:t>
            </a:fld>
            <a:endParaRPr lang="en-US"/>
          </a:p>
        </p:txBody>
      </p:sp>
      <p:pic>
        <p:nvPicPr>
          <p:cNvPr id="59397" name="Picture 6" descr="Picture 7.png"/>
          <p:cNvPicPr>
            <a:picLocks noChangeAspect="1"/>
          </p:cNvPicPr>
          <p:nvPr/>
        </p:nvPicPr>
        <p:blipFill>
          <a:blip r:embed="rId3"/>
          <a:srcRect/>
          <a:stretch>
            <a:fillRect/>
          </a:stretch>
        </p:blipFill>
        <p:spPr bwMode="auto">
          <a:xfrm>
            <a:off x="533400" y="1447800"/>
            <a:ext cx="5076825"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标题 1"/>
          <p:cNvSpPr>
            <a:spLocks noGrp="1"/>
          </p:cNvSpPr>
          <p:nvPr>
            <p:ph type="title"/>
          </p:nvPr>
        </p:nvSpPr>
        <p:spPr/>
        <p:txBody>
          <a:bodyPr/>
          <a:lstStyle/>
          <a:p>
            <a:r>
              <a:rPr lang="en-US" altLang="zh-CN" smtClean="0">
                <a:cs typeface="宋体"/>
              </a:rPr>
              <a:t>Outline</a:t>
            </a:r>
            <a:endParaRPr lang="zh-CN" altLang="en-US" smtClean="0">
              <a:cs typeface="宋体"/>
            </a:endParaRPr>
          </a:p>
        </p:txBody>
      </p:sp>
      <p:sp>
        <p:nvSpPr>
          <p:cNvPr id="3" name="内容占位符 2"/>
          <p:cNvSpPr>
            <a:spLocks noGrp="1"/>
          </p:cNvSpPr>
          <p:nvPr>
            <p:ph idx="1"/>
          </p:nvPr>
        </p:nvSpPr>
        <p:spPr/>
        <p:txBody>
          <a:bodyPr>
            <a:normAutofit/>
          </a:bodyPr>
          <a:lstStyle/>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Introduction (</a:t>
            </a:r>
            <a:r>
              <a:rPr lang="en-US" altLang="zh-CN" i="1" dirty="0" err="1" smtClean="0">
                <a:solidFill>
                  <a:srgbClr val="FF0000"/>
                </a:solidFill>
                <a:effectLst>
                  <a:outerShdw blurRad="38100" dist="38100" dir="2700000" algn="tl">
                    <a:srgbClr val="000000">
                      <a:alpha val="43137"/>
                    </a:srgbClr>
                  </a:outerShdw>
                </a:effectLst>
              </a:rPr>
              <a:t>Tsung</a:t>
            </a:r>
            <a:r>
              <a:rPr lang="en-US" altLang="zh-CN" i="1" dirty="0" smtClean="0">
                <a:solidFill>
                  <a:srgbClr val="FF0000"/>
                </a:solidFill>
                <a:effectLst>
                  <a:outerShdw blurRad="38100" dist="38100" dir="2700000" algn="tl">
                    <a:srgbClr val="000000">
                      <a:alpha val="43137"/>
                    </a:srgbClr>
                  </a:outerShdw>
                </a:effectLst>
              </a:rPr>
              <a:t>-Kai)</a:t>
            </a:r>
          </a:p>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Language Feature (</a:t>
            </a:r>
            <a:r>
              <a:rPr lang="en-US" altLang="zh-CN" i="1" dirty="0" err="1" smtClean="0">
                <a:solidFill>
                  <a:srgbClr val="FF0000"/>
                </a:solidFill>
                <a:effectLst>
                  <a:outerShdw blurRad="38100" dist="38100" dir="2700000" algn="tl">
                    <a:srgbClr val="000000">
                      <a:alpha val="43137"/>
                    </a:srgbClr>
                  </a:outerShdw>
                </a:effectLst>
              </a:rPr>
              <a:t>Jie</a:t>
            </a:r>
            <a:r>
              <a:rPr lang="en-US" altLang="zh-CN" i="1" dirty="0" smtClean="0">
                <a:solidFill>
                  <a:srgbClr val="FF0000"/>
                </a:solidFill>
                <a:effectLst>
                  <a:outerShdw blurRad="38100" dist="38100" dir="2700000" algn="tl">
                    <a:srgbClr val="000000">
                      <a:alpha val="43137"/>
                    </a:srgbClr>
                  </a:outerShdw>
                </a:effectLst>
              </a:rPr>
              <a:t>)</a:t>
            </a:r>
          </a:p>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System Architecture (Fang)</a:t>
            </a:r>
          </a:p>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Implementation and Integration (Ran)</a:t>
            </a:r>
          </a:p>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Test Plan (</a:t>
            </a:r>
            <a:r>
              <a:rPr lang="en-US" altLang="zh-CN" i="1" dirty="0" err="1" smtClean="0">
                <a:solidFill>
                  <a:srgbClr val="FF0000"/>
                </a:solidFill>
                <a:effectLst>
                  <a:outerShdw blurRad="38100" dist="38100" dir="2700000" algn="tl">
                    <a:srgbClr val="000000">
                      <a:alpha val="43137"/>
                    </a:srgbClr>
                  </a:outerShdw>
                </a:effectLst>
              </a:rPr>
              <a:t>Shao</a:t>
            </a:r>
            <a:r>
              <a:rPr lang="en-US" altLang="zh-CN" i="1" dirty="0" smtClean="0">
                <a:solidFill>
                  <a:srgbClr val="FF0000"/>
                </a:solidFill>
                <a:effectLst>
                  <a:outerShdw blurRad="38100" dist="38100" dir="2700000" algn="tl">
                    <a:srgbClr val="000000">
                      <a:alpha val="43137"/>
                    </a:srgbClr>
                  </a:outerShdw>
                </a:effectLst>
              </a:rPr>
              <a:t>-chuan)</a:t>
            </a:r>
          </a:p>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Demo</a:t>
            </a:r>
          </a:p>
          <a:p>
            <a:pPr marL="420624" indent="-384048" fontAlgn="auto">
              <a:spcAft>
                <a:spcPts val="0"/>
              </a:spcAft>
              <a:buFont typeface="Wingdings 2"/>
              <a:buChar char=""/>
              <a:defRPr/>
            </a:pPr>
            <a:endParaRPr lang="zh-CN" altLang="en-US" dirty="0"/>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2274B4DB-E0E7-4915-A877-3B61131316D6}"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r" fontAlgn="auto">
              <a:spcAft>
                <a:spcPts val="0"/>
              </a:spcAft>
              <a:defRPr/>
            </a:pPr>
            <a:r>
              <a:rPr lang="en-US" altLang="zh-CN" i="1" dirty="0" smtClean="0"/>
              <a:t>Thanks!</a:t>
            </a:r>
            <a:endParaRPr lang="zh-CN" altLang="en-US" i="1" dirty="0"/>
          </a:p>
        </p:txBody>
      </p:sp>
      <p:sp>
        <p:nvSpPr>
          <p:cNvPr id="6" name="文本占位符 5"/>
          <p:cNvSpPr>
            <a:spLocks noGrp="1"/>
          </p:cNvSpPr>
          <p:nvPr>
            <p:ph type="body" idx="1"/>
          </p:nvPr>
        </p:nvSpPr>
        <p:spPr>
          <a:xfrm>
            <a:off x="2667000" y="2133600"/>
            <a:ext cx="6629400" cy="106668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buFont typeface="Wingdings 2"/>
              <a:buNone/>
              <a:defRPr/>
            </a:pPr>
            <a:r>
              <a:rPr lang="en-US" altLang="zh-CN" sz="6000" b="1" i="1" spc="5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Q &amp; </a:t>
            </a:r>
            <a:r>
              <a:rPr lang="en-US" altLang="zh-CN"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A</a:t>
            </a:r>
            <a:endParaRPr lang="zh-CN" altLang="en-US" sz="6000" b="1" i="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84B98939-8EE2-4EC1-ABCD-9E8222B5A56E}" type="slidenum">
              <a:rPr lang="en-US"/>
              <a:pPr>
                <a:defRPr/>
              </a:pPr>
              <a:t>25</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p:txBody>
          <a:bodyPr/>
          <a:lstStyle/>
          <a:p>
            <a:r>
              <a:rPr lang="en-US" altLang="zh-CN" smtClean="0">
                <a:cs typeface="宋体"/>
              </a:rPr>
              <a:t>Outline</a:t>
            </a:r>
            <a:endParaRPr lang="zh-CN" altLang="en-US" smtClean="0">
              <a:cs typeface="宋体"/>
            </a:endParaRPr>
          </a:p>
        </p:txBody>
      </p:sp>
      <p:sp>
        <p:nvSpPr>
          <p:cNvPr id="3" name="内容占位符 2"/>
          <p:cNvSpPr>
            <a:spLocks noGrp="1"/>
          </p:cNvSpPr>
          <p:nvPr>
            <p:ph idx="1"/>
          </p:nvPr>
        </p:nvSpPr>
        <p:spPr/>
        <p:txBody>
          <a:bodyPr>
            <a:normAutofit/>
          </a:bodyPr>
          <a:lstStyle/>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Introduction (</a:t>
            </a:r>
            <a:r>
              <a:rPr lang="en-US" altLang="zh-CN" i="1" dirty="0" err="1" smtClean="0">
                <a:solidFill>
                  <a:srgbClr val="FF0000"/>
                </a:solidFill>
                <a:effectLst>
                  <a:outerShdw blurRad="38100" dist="38100" dir="2700000" algn="tl">
                    <a:srgbClr val="000000">
                      <a:alpha val="43137"/>
                    </a:srgbClr>
                  </a:outerShdw>
                </a:effectLst>
              </a:rPr>
              <a:t>Tsung</a:t>
            </a:r>
            <a:r>
              <a:rPr lang="en-US" altLang="zh-CN" i="1" dirty="0" smtClean="0">
                <a:solidFill>
                  <a:srgbClr val="FF0000"/>
                </a:solidFill>
                <a:effectLst>
                  <a:outerShdw blurRad="38100" dist="38100" dir="2700000" algn="tl">
                    <a:srgbClr val="000000">
                      <a:alpha val="43137"/>
                    </a:srgbClr>
                  </a:outerShdw>
                </a:effectLst>
              </a:rPr>
              <a:t>-Kai)</a:t>
            </a:r>
          </a:p>
          <a:p>
            <a:pPr marL="420624" indent="-384048" fontAlgn="auto">
              <a:spcAft>
                <a:spcPts val="0"/>
              </a:spcAft>
              <a:buFont typeface="Wingdings 2"/>
              <a:buChar char=""/>
              <a:defRPr/>
            </a:pPr>
            <a:r>
              <a:rPr lang="en-US" altLang="zh-CN" dirty="0" smtClean="0"/>
              <a:t>Language Feature (</a:t>
            </a:r>
            <a:r>
              <a:rPr lang="en-US" altLang="zh-CN" dirty="0" err="1" smtClean="0"/>
              <a:t>Jie</a:t>
            </a:r>
            <a:r>
              <a:rPr lang="en-US" altLang="zh-CN" dirty="0" smtClean="0"/>
              <a:t>)</a:t>
            </a:r>
          </a:p>
          <a:p>
            <a:pPr marL="420624" indent="-384048" fontAlgn="auto">
              <a:spcAft>
                <a:spcPts val="0"/>
              </a:spcAft>
              <a:buFont typeface="Wingdings 2"/>
              <a:buChar char=""/>
              <a:defRPr/>
            </a:pPr>
            <a:r>
              <a:rPr lang="en-US" altLang="zh-CN" dirty="0" smtClean="0"/>
              <a:t>System Architecture (Fang)</a:t>
            </a:r>
          </a:p>
          <a:p>
            <a:pPr marL="420624" indent="-384048" fontAlgn="auto">
              <a:spcAft>
                <a:spcPts val="0"/>
              </a:spcAft>
              <a:buFont typeface="Wingdings 2"/>
              <a:buChar char=""/>
              <a:defRPr/>
            </a:pPr>
            <a:r>
              <a:rPr lang="en-US" altLang="zh-CN" dirty="0" smtClean="0"/>
              <a:t>Implementation and Integration (Ran)</a:t>
            </a:r>
          </a:p>
          <a:p>
            <a:pPr marL="420624" indent="-384048" fontAlgn="auto">
              <a:spcAft>
                <a:spcPts val="0"/>
              </a:spcAft>
              <a:buFont typeface="Wingdings 2"/>
              <a:buChar char=""/>
              <a:defRPr/>
            </a:pPr>
            <a:r>
              <a:rPr lang="en-US" altLang="zh-CN" dirty="0" smtClean="0"/>
              <a:t>Test Plan (</a:t>
            </a:r>
            <a:r>
              <a:rPr lang="en-US" altLang="zh-CN" dirty="0" err="1" smtClean="0"/>
              <a:t>Shao</a:t>
            </a:r>
            <a:r>
              <a:rPr lang="en-US" altLang="zh-CN" dirty="0" smtClean="0"/>
              <a:t>-chuan)</a:t>
            </a:r>
          </a:p>
          <a:p>
            <a:pPr marL="420624" indent="-384048" fontAlgn="auto">
              <a:spcAft>
                <a:spcPts val="0"/>
              </a:spcAft>
              <a:buFont typeface="Wingdings 2"/>
              <a:buChar char=""/>
              <a:defRPr/>
            </a:pPr>
            <a:r>
              <a:rPr lang="en-US" altLang="zh-CN" dirty="0" smtClean="0"/>
              <a:t>Demo</a:t>
            </a:r>
          </a:p>
          <a:p>
            <a:pPr marL="420624" indent="-384048" fontAlgn="auto">
              <a:spcAft>
                <a:spcPts val="0"/>
              </a:spcAft>
              <a:buFont typeface="Wingdings 2"/>
              <a:buChar char=""/>
              <a:defRPr/>
            </a:pPr>
            <a:endParaRPr lang="zh-CN" altLang="en-US" dirty="0"/>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CEC98A55-6DA3-42F9-AE87-007E03CCDB49}" type="slidenum">
              <a:rPr lang="en-US"/>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a:lstStyle/>
          <a:p>
            <a:r>
              <a:rPr lang="en-US" altLang="zh-CN" smtClean="0">
                <a:cs typeface="宋体"/>
              </a:rPr>
              <a:t>Day Trading</a:t>
            </a:r>
            <a:endParaRPr lang="zh-CN" altLang="en-US" smtClean="0">
              <a:cs typeface="宋体"/>
            </a:endParaRPr>
          </a:p>
        </p:txBody>
      </p:sp>
      <p:sp>
        <p:nvSpPr>
          <p:cNvPr id="3" name="内容占位符 2"/>
          <p:cNvSpPr>
            <a:spLocks noGrp="1"/>
          </p:cNvSpPr>
          <p:nvPr>
            <p:ph idx="1"/>
          </p:nvPr>
        </p:nvSpPr>
        <p:spPr/>
        <p:txBody>
          <a:bodyPr/>
          <a:lstStyle/>
          <a:p>
            <a:r>
              <a:rPr lang="en-US" altLang="zh-CN" smtClean="0">
                <a:cs typeface="黑体"/>
              </a:rPr>
              <a:t>Buying and Selling within one day </a:t>
            </a:r>
          </a:p>
          <a:p>
            <a:r>
              <a:rPr lang="en-US" altLang="zh-CN" smtClean="0">
                <a:cs typeface="黑体"/>
              </a:rPr>
              <a:t>High frequency and short term trading</a:t>
            </a:r>
          </a:p>
          <a:p>
            <a:pPr>
              <a:buFont typeface="Wingdings 2" pitchFamily="18" charset="2"/>
              <a:buNone/>
            </a:pPr>
            <a:endParaRPr lang="zh-CN" altLang="en-US" smtClean="0">
              <a:cs typeface="黑体"/>
            </a:endParaRPr>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BA171A11-1A55-462F-82A3-79938A7798EB}" type="slidenum">
              <a:rPr lang="en-US"/>
              <a:pPr>
                <a:defRPr/>
              </a:pPr>
              <a:t>4</a:t>
            </a:fld>
            <a:endParaRPr lang="en-US"/>
          </a:p>
        </p:txBody>
      </p:sp>
      <p:pic>
        <p:nvPicPr>
          <p:cNvPr id="6" name="Picture 4"/>
          <p:cNvPicPr>
            <a:picLocks noChangeAspect="1" noChangeArrowheads="1"/>
          </p:cNvPicPr>
          <p:nvPr/>
        </p:nvPicPr>
        <p:blipFill>
          <a:blip r:embed="rId3"/>
          <a:srcRect/>
          <a:stretch>
            <a:fillRect/>
          </a:stretch>
        </p:blipFill>
        <p:spPr bwMode="auto">
          <a:xfrm>
            <a:off x="1752600" y="2895600"/>
            <a:ext cx="5362575" cy="3208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p:txBody>
          <a:bodyPr/>
          <a:lstStyle/>
          <a:p>
            <a:r>
              <a:rPr lang="en-US" altLang="zh-CN" smtClean="0">
                <a:cs typeface="宋体"/>
              </a:rPr>
              <a:t>Predict the Trend</a:t>
            </a:r>
            <a:endParaRPr lang="zh-CN" altLang="en-US" smtClean="0">
              <a:cs typeface="宋体"/>
            </a:endParaRPr>
          </a:p>
        </p:txBody>
      </p:sp>
      <p:sp>
        <p:nvSpPr>
          <p:cNvPr id="3" name="内容占位符 2"/>
          <p:cNvSpPr>
            <a:spLocks noGrp="1"/>
          </p:cNvSpPr>
          <p:nvPr>
            <p:ph idx="1"/>
          </p:nvPr>
        </p:nvSpPr>
        <p:spPr/>
        <p:txBody>
          <a:bodyPr/>
          <a:lstStyle/>
          <a:p>
            <a:r>
              <a:rPr lang="en-US" altLang="zh-CN" smtClean="0">
                <a:cs typeface="黑体"/>
              </a:rPr>
              <a:t> Indicators can help predict the trend of stocks</a:t>
            </a:r>
          </a:p>
          <a:p>
            <a:pPr>
              <a:buFont typeface="Wingdings 2" pitchFamily="18" charset="2"/>
              <a:buNone/>
            </a:pPr>
            <a:endParaRPr lang="en-US" altLang="zh-CN" smtClean="0">
              <a:cs typeface="黑体"/>
            </a:endParaRPr>
          </a:p>
          <a:p>
            <a:pPr>
              <a:buFont typeface="Wingdings 2" pitchFamily="18" charset="2"/>
              <a:buNone/>
            </a:pPr>
            <a:endParaRPr lang="en-US" altLang="zh-CN" smtClean="0">
              <a:cs typeface="黑体"/>
            </a:endParaRPr>
          </a:p>
          <a:p>
            <a:pPr>
              <a:buFont typeface="Wingdings 2" pitchFamily="18" charset="2"/>
              <a:buNone/>
            </a:pPr>
            <a:endParaRPr lang="en-US" altLang="zh-CN" smtClean="0">
              <a:cs typeface="黑体"/>
            </a:endParaRPr>
          </a:p>
          <a:p>
            <a:pPr>
              <a:buFont typeface="Wingdings 2" pitchFamily="18" charset="2"/>
              <a:buNone/>
            </a:pPr>
            <a:endParaRPr lang="en-US" altLang="zh-CN" smtClean="0">
              <a:cs typeface="黑体"/>
            </a:endParaRPr>
          </a:p>
          <a:p>
            <a:endParaRPr lang="en-US" altLang="zh-CN" smtClean="0">
              <a:cs typeface="黑体"/>
            </a:endParaRPr>
          </a:p>
          <a:p>
            <a:r>
              <a:rPr lang="en-US" altLang="zh-CN" smtClean="0">
                <a:cs typeface="黑体"/>
              </a:rPr>
              <a:t> Apply strategy to make money</a:t>
            </a:r>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DD724B53-AA1B-433A-94EC-8E2A37B36A34}" type="slidenum">
              <a:rPr lang="en-US"/>
              <a:pPr>
                <a:defRPr/>
              </a:pPr>
              <a:t>5</a:t>
            </a:fld>
            <a:endParaRPr lang="en-US"/>
          </a:p>
        </p:txBody>
      </p:sp>
      <p:pic>
        <p:nvPicPr>
          <p:cNvPr id="7" name="Picture 4"/>
          <p:cNvPicPr>
            <a:picLocks noChangeAspect="1" noChangeArrowheads="1"/>
          </p:cNvPicPr>
          <p:nvPr/>
        </p:nvPicPr>
        <p:blipFill>
          <a:blip r:embed="rId3"/>
          <a:srcRect/>
          <a:stretch>
            <a:fillRect/>
          </a:stretch>
        </p:blipFill>
        <p:spPr bwMode="auto">
          <a:xfrm>
            <a:off x="2209800" y="2209800"/>
            <a:ext cx="5273675"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a:lstStyle/>
          <a:p>
            <a:r>
              <a:rPr lang="en-US" altLang="zh-CN" smtClean="0">
                <a:cs typeface="宋体"/>
              </a:rPr>
              <a:t>Searching For Potential </a:t>
            </a:r>
            <a:endParaRPr lang="zh-CN" altLang="en-US" smtClean="0">
              <a:cs typeface="宋体"/>
            </a:endParaRPr>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429021DE-060E-459C-BD69-61D8B5BF366D}" type="slidenum">
              <a:rPr lang="en-US"/>
              <a:pPr>
                <a:defRPr/>
              </a:pPr>
              <a:t>6</a:t>
            </a:fld>
            <a:endParaRPr lang="en-US"/>
          </a:p>
        </p:txBody>
      </p:sp>
      <p:grpSp>
        <p:nvGrpSpPr>
          <p:cNvPr id="24580" name="组合 28"/>
          <p:cNvGrpSpPr>
            <a:grpSpLocks/>
          </p:cNvGrpSpPr>
          <p:nvPr/>
        </p:nvGrpSpPr>
        <p:grpSpPr bwMode="auto">
          <a:xfrm>
            <a:off x="1066800" y="1447800"/>
            <a:ext cx="3429000" cy="4267200"/>
            <a:chOff x="609600" y="1524000"/>
            <a:chExt cx="3429000" cy="4267200"/>
          </a:xfrm>
        </p:grpSpPr>
        <p:sp>
          <p:nvSpPr>
            <p:cNvPr id="8" name="椭圆 7"/>
            <p:cNvSpPr/>
            <p:nvPr/>
          </p:nvSpPr>
          <p:spPr>
            <a:xfrm>
              <a:off x="1143000" y="1524000"/>
              <a:ext cx="2133600" cy="10668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altLang="zh-CN" sz="2000" b="1" dirty="0">
                  <a:effectLst>
                    <a:outerShdw blurRad="38100" dist="38100" dir="2700000" algn="tl">
                      <a:srgbClr val="000000">
                        <a:alpha val="43137"/>
                      </a:srgbClr>
                    </a:outerShdw>
                  </a:effectLst>
                </a:rPr>
                <a:t>Stock Market</a:t>
              </a:r>
              <a:endParaRPr lang="zh-CN" altLang="en-US" sz="2000" b="1" dirty="0">
                <a:effectLst>
                  <a:outerShdw blurRad="38100" dist="38100" dir="2700000" algn="tl">
                    <a:srgbClr val="000000">
                      <a:alpha val="43137"/>
                    </a:srgbClr>
                  </a:outerShdw>
                </a:effectLst>
              </a:endParaRPr>
            </a:p>
          </p:txBody>
        </p:sp>
        <p:sp>
          <p:nvSpPr>
            <p:cNvPr id="9" name="椭圆 8"/>
            <p:cNvSpPr/>
            <p:nvPr/>
          </p:nvSpPr>
          <p:spPr>
            <a:xfrm>
              <a:off x="1828800" y="3200400"/>
              <a:ext cx="1905000" cy="7620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altLang="zh-CN" sz="2000" b="1" dirty="0">
                  <a:effectLst>
                    <a:outerShdw blurRad="38100" dist="38100" dir="2700000" algn="tl">
                      <a:srgbClr val="000000">
                        <a:alpha val="43137"/>
                      </a:srgbClr>
                    </a:outerShdw>
                  </a:effectLst>
                </a:rPr>
                <a:t>Subset</a:t>
              </a:r>
              <a:endParaRPr lang="zh-CN" altLang="en-US" sz="2000" b="1" dirty="0">
                <a:effectLst>
                  <a:outerShdw blurRad="38100" dist="38100" dir="2700000" algn="tl">
                    <a:srgbClr val="000000">
                      <a:alpha val="43137"/>
                    </a:srgbClr>
                  </a:outerShdw>
                </a:effectLst>
              </a:endParaRPr>
            </a:p>
          </p:txBody>
        </p:sp>
        <p:sp>
          <p:nvSpPr>
            <p:cNvPr id="11" name="椭圆 10"/>
            <p:cNvSpPr/>
            <p:nvPr/>
          </p:nvSpPr>
          <p:spPr>
            <a:xfrm>
              <a:off x="2133600" y="4648200"/>
              <a:ext cx="1905000" cy="6858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altLang="zh-CN" sz="2000" b="1" dirty="0">
                  <a:effectLst>
                    <a:outerShdw blurRad="38100" dist="38100" dir="2700000" algn="tl">
                      <a:srgbClr val="000000">
                        <a:alpha val="43137"/>
                      </a:srgbClr>
                    </a:outerShdw>
                  </a:effectLst>
                </a:rPr>
                <a:t>Potential Stock</a:t>
              </a:r>
              <a:endParaRPr lang="zh-CN" altLang="en-US" sz="2000" b="1" dirty="0">
                <a:effectLst>
                  <a:outerShdw blurRad="38100" dist="38100" dir="2700000" algn="tl">
                    <a:srgbClr val="000000">
                      <a:alpha val="43137"/>
                    </a:srgbClr>
                  </a:outerShdw>
                </a:effectLst>
              </a:endParaRPr>
            </a:p>
          </p:txBody>
        </p:sp>
        <p:cxnSp>
          <p:nvCxnSpPr>
            <p:cNvPr id="14" name="直接箭头连接符 13"/>
            <p:cNvCxnSpPr/>
            <p:nvPr/>
          </p:nvCxnSpPr>
          <p:spPr>
            <a:xfrm rot="16200000" flipH="1">
              <a:off x="2209800" y="2819400"/>
              <a:ext cx="4572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直接箭头连接符 14"/>
            <p:cNvCxnSpPr/>
            <p:nvPr/>
          </p:nvCxnSpPr>
          <p:spPr>
            <a:xfrm rot="16200000" flipH="1">
              <a:off x="2743200" y="4191000"/>
              <a:ext cx="4572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直接箭头连接符 19"/>
            <p:cNvCxnSpPr/>
            <p:nvPr/>
          </p:nvCxnSpPr>
          <p:spPr>
            <a:xfrm rot="16200000" flipH="1">
              <a:off x="3124200" y="5486400"/>
              <a:ext cx="4572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圆角矩形 22"/>
            <p:cNvSpPr/>
            <p:nvPr/>
          </p:nvSpPr>
          <p:spPr>
            <a:xfrm>
              <a:off x="609600" y="2743200"/>
              <a:ext cx="1600200" cy="381000"/>
            </a:xfrm>
            <a:prstGeom prst="roundRect">
              <a:avLst/>
            </a:prstGeom>
            <a:gradFill>
              <a:gsLst>
                <a:gs pos="0">
                  <a:srgbClr val="92D050"/>
                </a:gs>
                <a:gs pos="25000">
                  <a:schemeClr val="accent1">
                    <a:tint val="96000"/>
                    <a:shade val="80000"/>
                    <a:satMod val="105000"/>
                  </a:schemeClr>
                </a:gs>
                <a:gs pos="38000">
                  <a:schemeClr val="accent1">
                    <a:tint val="96000"/>
                    <a:shade val="59000"/>
                    <a:satMod val="120000"/>
                  </a:schemeClr>
                </a:gs>
                <a:gs pos="55000">
                  <a:schemeClr val="accent1">
                    <a:shade val="57000"/>
                    <a:satMod val="120000"/>
                  </a:schemeClr>
                </a:gs>
                <a:gs pos="80000">
                  <a:schemeClr val="accent1">
                    <a:shade val="56000"/>
                    <a:satMod val="145000"/>
                  </a:schemeClr>
                </a:gs>
                <a:gs pos="88000">
                  <a:schemeClr val="accent1">
                    <a:shade val="63000"/>
                    <a:satMod val="160000"/>
                  </a:schemeClr>
                </a:gs>
                <a:gs pos="100000">
                  <a:schemeClr val="accent1">
                    <a:tint val="99555"/>
                    <a:satMod val="155000"/>
                  </a:schemeClr>
                </a:gs>
              </a:gsLs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dirty="0"/>
                <a:t>Indicator </a:t>
              </a:r>
              <a:endParaRPr lang="zh-CN" altLang="en-US" dirty="0"/>
            </a:p>
          </p:txBody>
        </p:sp>
        <p:sp>
          <p:nvSpPr>
            <p:cNvPr id="24" name="圆角矩形 23"/>
            <p:cNvSpPr/>
            <p:nvPr/>
          </p:nvSpPr>
          <p:spPr>
            <a:xfrm>
              <a:off x="1143000" y="4114800"/>
              <a:ext cx="1600200" cy="381000"/>
            </a:xfrm>
            <a:prstGeom prst="roundRect">
              <a:avLst/>
            </a:prstGeom>
            <a:gradFill>
              <a:gsLst>
                <a:gs pos="0">
                  <a:srgbClr val="92D050"/>
                </a:gs>
                <a:gs pos="25000">
                  <a:schemeClr val="accent1">
                    <a:tint val="96000"/>
                    <a:shade val="80000"/>
                    <a:satMod val="105000"/>
                  </a:schemeClr>
                </a:gs>
                <a:gs pos="38000">
                  <a:schemeClr val="accent1">
                    <a:tint val="96000"/>
                    <a:shade val="59000"/>
                    <a:satMod val="120000"/>
                  </a:schemeClr>
                </a:gs>
                <a:gs pos="55000">
                  <a:schemeClr val="accent1">
                    <a:shade val="57000"/>
                    <a:satMod val="120000"/>
                  </a:schemeClr>
                </a:gs>
                <a:gs pos="80000">
                  <a:schemeClr val="accent1">
                    <a:shade val="56000"/>
                    <a:satMod val="145000"/>
                  </a:schemeClr>
                </a:gs>
                <a:gs pos="88000">
                  <a:schemeClr val="accent1">
                    <a:shade val="63000"/>
                    <a:satMod val="160000"/>
                  </a:schemeClr>
                </a:gs>
                <a:gs pos="100000">
                  <a:schemeClr val="accent1">
                    <a:tint val="99555"/>
                    <a:satMod val="155000"/>
                  </a:schemeClr>
                </a:gs>
              </a:gsLs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dirty="0"/>
                <a:t>Indicator </a:t>
              </a:r>
              <a:endParaRPr lang="zh-CN" altLang="en-US" dirty="0"/>
            </a:p>
          </p:txBody>
        </p:sp>
      </p:grpSp>
      <p:sp>
        <p:nvSpPr>
          <p:cNvPr id="25" name="圆角矩形 24"/>
          <p:cNvSpPr/>
          <p:nvPr/>
        </p:nvSpPr>
        <p:spPr>
          <a:xfrm>
            <a:off x="3657600" y="5791200"/>
            <a:ext cx="1600200" cy="381000"/>
          </a:xfrm>
          <a:prstGeom prst="roundRect">
            <a:avLst/>
          </a:prstGeom>
          <a:solidFill>
            <a:srgbClr val="00B050"/>
          </a:solidFill>
          <a:ln>
            <a:solidFill>
              <a:srgbClr val="92D050"/>
            </a:solid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altLang="zh-CN" dirty="0"/>
              <a:t>Action</a:t>
            </a:r>
            <a:endParaRPr lang="zh-CN" altLang="en-US" dirty="0"/>
          </a:p>
        </p:txBody>
      </p:sp>
      <p:grpSp>
        <p:nvGrpSpPr>
          <p:cNvPr id="24584" name="组合 27"/>
          <p:cNvGrpSpPr>
            <a:grpSpLocks/>
          </p:cNvGrpSpPr>
          <p:nvPr/>
        </p:nvGrpSpPr>
        <p:grpSpPr bwMode="auto">
          <a:xfrm>
            <a:off x="4800600" y="1371600"/>
            <a:ext cx="3276600" cy="4343400"/>
            <a:chOff x="5410200" y="1524000"/>
            <a:chExt cx="3276600" cy="4343400"/>
          </a:xfrm>
        </p:grpSpPr>
        <p:sp>
          <p:nvSpPr>
            <p:cNvPr id="7" name="椭圆 6"/>
            <p:cNvSpPr/>
            <p:nvPr/>
          </p:nvSpPr>
          <p:spPr>
            <a:xfrm>
              <a:off x="6096000" y="1524000"/>
              <a:ext cx="2133600" cy="10668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altLang="zh-CN" sz="2000" b="1" dirty="0">
                  <a:effectLst>
                    <a:outerShdw blurRad="38100" dist="38100" dir="2700000" algn="tl">
                      <a:srgbClr val="000000">
                        <a:alpha val="43137"/>
                      </a:srgbClr>
                    </a:outerShdw>
                  </a:effectLst>
                </a:rPr>
                <a:t>Portfolio</a:t>
              </a:r>
              <a:endParaRPr lang="zh-CN" altLang="en-US" sz="2000" b="1" dirty="0">
                <a:effectLst>
                  <a:outerShdw blurRad="38100" dist="38100" dir="2700000" algn="tl">
                    <a:srgbClr val="000000">
                      <a:alpha val="43137"/>
                    </a:srgbClr>
                  </a:outerShdw>
                </a:effectLst>
              </a:endParaRPr>
            </a:p>
          </p:txBody>
        </p:sp>
        <p:sp>
          <p:nvSpPr>
            <p:cNvPr id="10" name="椭圆 9"/>
            <p:cNvSpPr/>
            <p:nvPr/>
          </p:nvSpPr>
          <p:spPr>
            <a:xfrm>
              <a:off x="5791200" y="3200400"/>
              <a:ext cx="1905000" cy="7620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altLang="zh-CN" sz="2000" b="1" dirty="0">
                  <a:effectLst>
                    <a:outerShdw blurRad="38100" dist="38100" dir="2700000" algn="tl">
                      <a:srgbClr val="000000">
                        <a:alpha val="43137"/>
                      </a:srgbClr>
                    </a:outerShdw>
                  </a:effectLst>
                </a:rPr>
                <a:t>Subset</a:t>
              </a:r>
              <a:endParaRPr lang="zh-CN" altLang="en-US" sz="2000" b="1" dirty="0">
                <a:effectLst>
                  <a:outerShdw blurRad="38100" dist="38100" dir="2700000" algn="tl">
                    <a:srgbClr val="000000">
                      <a:alpha val="43137"/>
                    </a:srgbClr>
                  </a:outerShdw>
                </a:effectLst>
              </a:endParaRPr>
            </a:p>
          </p:txBody>
        </p:sp>
        <p:sp>
          <p:nvSpPr>
            <p:cNvPr id="12" name="椭圆 11"/>
            <p:cNvSpPr/>
            <p:nvPr/>
          </p:nvSpPr>
          <p:spPr>
            <a:xfrm>
              <a:off x="5410200" y="4648200"/>
              <a:ext cx="1905000" cy="6858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altLang="zh-CN" sz="2000" b="1" dirty="0">
                  <a:effectLst>
                    <a:outerShdw blurRad="38100" dist="38100" dir="2700000" algn="tl">
                      <a:srgbClr val="000000">
                        <a:alpha val="43137"/>
                      </a:srgbClr>
                    </a:outerShdw>
                  </a:effectLst>
                </a:rPr>
                <a:t>Potential Stock</a:t>
              </a:r>
              <a:endParaRPr lang="zh-CN" altLang="en-US" sz="2000" b="1" dirty="0">
                <a:effectLst>
                  <a:outerShdw blurRad="38100" dist="38100" dir="2700000" algn="tl">
                    <a:srgbClr val="000000">
                      <a:alpha val="43137"/>
                    </a:srgbClr>
                  </a:outerShdw>
                </a:effectLst>
              </a:endParaRPr>
            </a:p>
          </p:txBody>
        </p:sp>
        <p:cxnSp>
          <p:nvCxnSpPr>
            <p:cNvPr id="16" name="直接箭头连接符 15"/>
            <p:cNvCxnSpPr/>
            <p:nvPr/>
          </p:nvCxnSpPr>
          <p:spPr>
            <a:xfrm rot="5400000">
              <a:off x="6629400" y="2743200"/>
              <a:ext cx="5334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直接箭头连接符 17"/>
            <p:cNvCxnSpPr/>
            <p:nvPr/>
          </p:nvCxnSpPr>
          <p:spPr>
            <a:xfrm rot="5400000">
              <a:off x="6324600" y="4191000"/>
              <a:ext cx="5334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直接箭头连接符 20"/>
            <p:cNvCxnSpPr/>
            <p:nvPr/>
          </p:nvCxnSpPr>
          <p:spPr>
            <a:xfrm rot="5400000">
              <a:off x="5753100" y="54483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圆角矩形 25"/>
            <p:cNvSpPr/>
            <p:nvPr/>
          </p:nvSpPr>
          <p:spPr>
            <a:xfrm>
              <a:off x="7086600" y="2743200"/>
              <a:ext cx="1600200" cy="381000"/>
            </a:xfrm>
            <a:prstGeom prst="roundRect">
              <a:avLst/>
            </a:prstGeom>
            <a:gradFill>
              <a:gsLst>
                <a:gs pos="0">
                  <a:srgbClr val="92D050"/>
                </a:gs>
                <a:gs pos="25000">
                  <a:schemeClr val="accent1">
                    <a:tint val="96000"/>
                    <a:shade val="80000"/>
                    <a:satMod val="105000"/>
                  </a:schemeClr>
                </a:gs>
                <a:gs pos="38000">
                  <a:schemeClr val="accent1">
                    <a:tint val="96000"/>
                    <a:shade val="59000"/>
                    <a:satMod val="120000"/>
                  </a:schemeClr>
                </a:gs>
                <a:gs pos="55000">
                  <a:schemeClr val="accent1">
                    <a:shade val="57000"/>
                    <a:satMod val="120000"/>
                  </a:schemeClr>
                </a:gs>
                <a:gs pos="80000">
                  <a:schemeClr val="accent1">
                    <a:shade val="56000"/>
                    <a:satMod val="145000"/>
                  </a:schemeClr>
                </a:gs>
                <a:gs pos="88000">
                  <a:schemeClr val="accent1">
                    <a:shade val="63000"/>
                    <a:satMod val="160000"/>
                  </a:schemeClr>
                </a:gs>
                <a:gs pos="100000">
                  <a:schemeClr val="accent1">
                    <a:tint val="99555"/>
                    <a:satMod val="155000"/>
                  </a:schemeClr>
                </a:gs>
              </a:gsLs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dirty="0"/>
                <a:t>Indicator </a:t>
              </a:r>
              <a:endParaRPr lang="zh-CN" altLang="en-US" dirty="0"/>
            </a:p>
          </p:txBody>
        </p:sp>
        <p:sp>
          <p:nvSpPr>
            <p:cNvPr id="27" name="圆角矩形 26"/>
            <p:cNvSpPr/>
            <p:nvPr/>
          </p:nvSpPr>
          <p:spPr>
            <a:xfrm>
              <a:off x="7086600" y="4191000"/>
              <a:ext cx="1600200" cy="381000"/>
            </a:xfrm>
            <a:prstGeom prst="roundRect">
              <a:avLst/>
            </a:prstGeom>
            <a:gradFill>
              <a:gsLst>
                <a:gs pos="0">
                  <a:srgbClr val="92D050"/>
                </a:gs>
                <a:gs pos="25000">
                  <a:schemeClr val="accent1">
                    <a:tint val="96000"/>
                    <a:shade val="80000"/>
                    <a:satMod val="105000"/>
                  </a:schemeClr>
                </a:gs>
                <a:gs pos="38000">
                  <a:schemeClr val="accent1">
                    <a:tint val="96000"/>
                    <a:shade val="59000"/>
                    <a:satMod val="120000"/>
                  </a:schemeClr>
                </a:gs>
                <a:gs pos="55000">
                  <a:schemeClr val="accent1">
                    <a:shade val="57000"/>
                    <a:satMod val="120000"/>
                  </a:schemeClr>
                </a:gs>
                <a:gs pos="80000">
                  <a:schemeClr val="accent1">
                    <a:shade val="56000"/>
                    <a:satMod val="145000"/>
                  </a:schemeClr>
                </a:gs>
                <a:gs pos="88000">
                  <a:schemeClr val="accent1">
                    <a:shade val="63000"/>
                    <a:satMod val="160000"/>
                  </a:schemeClr>
                </a:gs>
                <a:gs pos="100000">
                  <a:schemeClr val="accent1">
                    <a:tint val="99555"/>
                    <a:satMod val="155000"/>
                  </a:schemeClr>
                </a:gs>
              </a:gsLs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zh-CN" dirty="0"/>
                <a:t>Indicator </a:t>
              </a:r>
              <a:endParaRPr lang="zh-CN" altLang="en-US" dirty="0"/>
            </a:p>
          </p:txBody>
        </p:sp>
      </p:grpSp>
      <p:sp>
        <p:nvSpPr>
          <p:cNvPr id="24585" name="TextBox 29"/>
          <p:cNvSpPr txBox="1">
            <a:spLocks noChangeArrowheads="1"/>
          </p:cNvSpPr>
          <p:nvPr/>
        </p:nvSpPr>
        <p:spPr bwMode="auto">
          <a:xfrm>
            <a:off x="1981200" y="5486400"/>
            <a:ext cx="958850" cy="584200"/>
          </a:xfrm>
          <a:prstGeom prst="rect">
            <a:avLst/>
          </a:prstGeom>
          <a:noFill/>
          <a:ln w="9525">
            <a:noFill/>
            <a:miter lim="800000"/>
            <a:headEnd/>
            <a:tailEnd/>
          </a:ln>
        </p:spPr>
        <p:txBody>
          <a:bodyPr wrap="none">
            <a:spAutoFit/>
          </a:bodyPr>
          <a:lstStyle/>
          <a:p>
            <a:r>
              <a:rPr lang="en-US" altLang="zh-CN" sz="3200" b="1" i="1">
                <a:cs typeface="黑体"/>
              </a:rPr>
              <a:t>Buy</a:t>
            </a:r>
            <a:endParaRPr lang="zh-CN" altLang="en-US" sz="3200" b="1" i="1">
              <a:cs typeface="黑体"/>
            </a:endParaRPr>
          </a:p>
        </p:txBody>
      </p:sp>
      <p:sp>
        <p:nvSpPr>
          <p:cNvPr id="24586" name="TextBox 30"/>
          <p:cNvSpPr txBox="1">
            <a:spLocks noChangeArrowheads="1"/>
          </p:cNvSpPr>
          <p:nvPr/>
        </p:nvSpPr>
        <p:spPr bwMode="auto">
          <a:xfrm>
            <a:off x="5943600" y="5562600"/>
            <a:ext cx="914400" cy="584200"/>
          </a:xfrm>
          <a:prstGeom prst="rect">
            <a:avLst/>
          </a:prstGeom>
          <a:noFill/>
          <a:ln w="9525">
            <a:noFill/>
            <a:miter lim="800000"/>
            <a:headEnd/>
            <a:tailEnd/>
          </a:ln>
        </p:spPr>
        <p:txBody>
          <a:bodyPr wrap="none">
            <a:spAutoFit/>
          </a:bodyPr>
          <a:lstStyle/>
          <a:p>
            <a:r>
              <a:rPr lang="en-US" altLang="zh-CN" sz="3200" b="1" i="1">
                <a:cs typeface="黑体"/>
              </a:rPr>
              <a:t>Sell</a:t>
            </a:r>
            <a:endParaRPr lang="zh-CN" altLang="en-US" sz="3200" b="1" i="1">
              <a:cs typeface="黑体"/>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p:txBody>
          <a:bodyPr/>
          <a:lstStyle/>
          <a:p>
            <a:r>
              <a:rPr lang="en-US" altLang="zh-CN" smtClean="0">
                <a:cs typeface="宋体"/>
              </a:rPr>
              <a:t>Outline</a:t>
            </a:r>
            <a:endParaRPr lang="zh-CN" altLang="en-US" smtClean="0">
              <a:cs typeface="宋体"/>
            </a:endParaRPr>
          </a:p>
        </p:txBody>
      </p:sp>
      <p:sp>
        <p:nvSpPr>
          <p:cNvPr id="3" name="内容占位符 2"/>
          <p:cNvSpPr>
            <a:spLocks noGrp="1"/>
          </p:cNvSpPr>
          <p:nvPr>
            <p:ph idx="1"/>
          </p:nvPr>
        </p:nvSpPr>
        <p:spPr/>
        <p:txBody>
          <a:bodyPr>
            <a:normAutofit/>
          </a:bodyPr>
          <a:lstStyle/>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Introduction (</a:t>
            </a:r>
            <a:r>
              <a:rPr lang="en-US" altLang="zh-CN" i="1" dirty="0" err="1" smtClean="0">
                <a:solidFill>
                  <a:srgbClr val="FF0000"/>
                </a:solidFill>
                <a:effectLst>
                  <a:outerShdw blurRad="38100" dist="38100" dir="2700000" algn="tl">
                    <a:srgbClr val="000000">
                      <a:alpha val="43137"/>
                    </a:srgbClr>
                  </a:outerShdw>
                </a:effectLst>
              </a:rPr>
              <a:t>Tsung</a:t>
            </a:r>
            <a:r>
              <a:rPr lang="en-US" altLang="zh-CN" i="1" dirty="0" smtClean="0">
                <a:solidFill>
                  <a:srgbClr val="FF0000"/>
                </a:solidFill>
                <a:effectLst>
                  <a:outerShdw blurRad="38100" dist="38100" dir="2700000" algn="tl">
                    <a:srgbClr val="000000">
                      <a:alpha val="43137"/>
                    </a:srgbClr>
                  </a:outerShdw>
                </a:effectLst>
              </a:rPr>
              <a:t>-Kai)</a:t>
            </a:r>
          </a:p>
          <a:p>
            <a:pPr marL="420624" indent="-384048" fontAlgn="auto">
              <a:spcAft>
                <a:spcPts val="0"/>
              </a:spcAft>
              <a:buFont typeface="Wingdings 2"/>
              <a:buChar char=""/>
              <a:defRPr/>
            </a:pPr>
            <a:r>
              <a:rPr lang="en-US" altLang="zh-CN" i="1" dirty="0" smtClean="0">
                <a:solidFill>
                  <a:srgbClr val="FF0000"/>
                </a:solidFill>
                <a:effectLst>
                  <a:outerShdw blurRad="38100" dist="38100" dir="2700000" algn="tl">
                    <a:srgbClr val="000000">
                      <a:alpha val="43137"/>
                    </a:srgbClr>
                  </a:outerShdw>
                </a:effectLst>
              </a:rPr>
              <a:t>Language Feature (</a:t>
            </a:r>
            <a:r>
              <a:rPr lang="en-US" altLang="zh-CN" i="1" dirty="0" err="1" smtClean="0">
                <a:solidFill>
                  <a:srgbClr val="FF0000"/>
                </a:solidFill>
                <a:effectLst>
                  <a:outerShdw blurRad="38100" dist="38100" dir="2700000" algn="tl">
                    <a:srgbClr val="000000">
                      <a:alpha val="43137"/>
                    </a:srgbClr>
                  </a:outerShdw>
                </a:effectLst>
              </a:rPr>
              <a:t>Jie</a:t>
            </a:r>
            <a:r>
              <a:rPr lang="en-US" altLang="zh-CN" i="1" dirty="0" smtClean="0">
                <a:solidFill>
                  <a:srgbClr val="FF0000"/>
                </a:solidFill>
                <a:effectLst>
                  <a:outerShdw blurRad="38100" dist="38100" dir="2700000" algn="tl">
                    <a:srgbClr val="000000">
                      <a:alpha val="43137"/>
                    </a:srgbClr>
                  </a:outerShdw>
                </a:effectLst>
              </a:rPr>
              <a:t>)</a:t>
            </a:r>
          </a:p>
          <a:p>
            <a:pPr marL="420624" indent="-384048" fontAlgn="auto">
              <a:spcAft>
                <a:spcPts val="0"/>
              </a:spcAft>
              <a:buFont typeface="Wingdings 2"/>
              <a:buChar char=""/>
              <a:defRPr/>
            </a:pPr>
            <a:r>
              <a:rPr lang="en-US" altLang="zh-CN" dirty="0" smtClean="0"/>
              <a:t>System Architecture (Fang)</a:t>
            </a:r>
          </a:p>
          <a:p>
            <a:pPr marL="420624" indent="-384048" fontAlgn="auto">
              <a:spcAft>
                <a:spcPts val="0"/>
              </a:spcAft>
              <a:buFont typeface="Wingdings 2"/>
              <a:buChar char=""/>
              <a:defRPr/>
            </a:pPr>
            <a:r>
              <a:rPr lang="en-US" altLang="zh-CN" dirty="0" smtClean="0"/>
              <a:t>Implementation and Integration (Ran)</a:t>
            </a:r>
          </a:p>
          <a:p>
            <a:pPr marL="420624" indent="-384048" fontAlgn="auto">
              <a:spcAft>
                <a:spcPts val="0"/>
              </a:spcAft>
              <a:buFont typeface="Wingdings 2"/>
              <a:buChar char=""/>
              <a:defRPr/>
            </a:pPr>
            <a:r>
              <a:rPr lang="en-US" altLang="zh-CN" dirty="0" smtClean="0"/>
              <a:t>Test Plan (</a:t>
            </a:r>
            <a:r>
              <a:rPr lang="en-US" altLang="zh-CN" dirty="0" err="1" smtClean="0"/>
              <a:t>Shao</a:t>
            </a:r>
            <a:r>
              <a:rPr lang="en-US" altLang="zh-CN" dirty="0" smtClean="0"/>
              <a:t>-chuan)</a:t>
            </a:r>
          </a:p>
          <a:p>
            <a:pPr marL="420624" indent="-384048" fontAlgn="auto">
              <a:spcAft>
                <a:spcPts val="0"/>
              </a:spcAft>
              <a:buFont typeface="Wingdings 2"/>
              <a:buChar char=""/>
              <a:defRPr/>
            </a:pPr>
            <a:r>
              <a:rPr lang="en-US" altLang="zh-CN" dirty="0" smtClean="0"/>
              <a:t>Demo</a:t>
            </a:r>
          </a:p>
          <a:p>
            <a:pPr marL="420624" indent="-384048" fontAlgn="auto">
              <a:spcAft>
                <a:spcPts val="0"/>
              </a:spcAft>
              <a:buFont typeface="Wingdings 2"/>
              <a:buChar char=""/>
              <a:defRPr/>
            </a:pPr>
            <a:endParaRPr lang="zh-CN" altLang="en-US" dirty="0"/>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8ED5FC27-0AD0-456C-A259-3E58376B1068}"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p:txBody>
          <a:bodyPr/>
          <a:lstStyle/>
          <a:p>
            <a:r>
              <a:rPr lang="en-US" altLang="zh-CN" smtClean="0">
                <a:cs typeface="宋体"/>
              </a:rPr>
              <a:t>Simple</a:t>
            </a:r>
            <a:endParaRPr lang="zh-CN" altLang="en-US" smtClean="0">
              <a:cs typeface="宋体"/>
            </a:endParaRPr>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5F060D2C-5791-4341-A03B-356922391A38}" type="slidenum">
              <a:rPr lang="en-US"/>
              <a:pPr>
                <a:defRPr/>
              </a:pPr>
              <a:t>8</a:t>
            </a:fld>
            <a:endParaRPr lang="en-US"/>
          </a:p>
        </p:txBody>
      </p:sp>
      <p:pic>
        <p:nvPicPr>
          <p:cNvPr id="7" name="Picture 4"/>
          <p:cNvPicPr>
            <a:picLocks noChangeAspect="1" noChangeArrowheads="1"/>
          </p:cNvPicPr>
          <p:nvPr/>
        </p:nvPicPr>
        <p:blipFill>
          <a:blip r:embed="rId3"/>
          <a:srcRect/>
          <a:stretch>
            <a:fillRect/>
          </a:stretch>
        </p:blipFill>
        <p:spPr bwMode="auto">
          <a:xfrm>
            <a:off x="5486400" y="3810000"/>
            <a:ext cx="2971800" cy="2114550"/>
          </a:xfrm>
          <a:prstGeom prst="rect">
            <a:avLst/>
          </a:prstGeom>
          <a:noFill/>
          <a:ln w="9525">
            <a:noFill/>
            <a:miter lim="800000"/>
            <a:headEnd/>
            <a:tailEnd/>
          </a:ln>
        </p:spPr>
      </p:pic>
      <p:sp>
        <p:nvSpPr>
          <p:cNvPr id="8" name="TextBox 7"/>
          <p:cNvSpPr txBox="1"/>
          <p:nvPr/>
        </p:nvSpPr>
        <p:spPr>
          <a:xfrm>
            <a:off x="1524000" y="4191000"/>
            <a:ext cx="3408363" cy="584200"/>
          </a:xfrm>
          <a:prstGeom prst="rect">
            <a:avLst/>
          </a:prstGeom>
          <a:noFill/>
        </p:spPr>
        <p:txBody>
          <a:bodyPr>
            <a:spAutoFit/>
          </a:bodyPr>
          <a:lstStyle/>
          <a:p>
            <a:pPr fontAlgn="auto">
              <a:spcBef>
                <a:spcPts val="0"/>
              </a:spcBef>
              <a:spcAft>
                <a:spcPts val="0"/>
              </a:spcAft>
              <a:defRPr/>
            </a:pPr>
            <a:r>
              <a:rPr lang="en-US" sz="3200" b="1" i="1" dirty="0">
                <a:effectLst>
                  <a:outerShdw blurRad="38100" dist="38100" dir="2700000" algn="tl">
                    <a:srgbClr val="000000">
                      <a:alpha val="43137"/>
                    </a:srgbClr>
                  </a:outerShdw>
                </a:effectLst>
                <a:latin typeface="+mn-lt"/>
              </a:rPr>
              <a:t>Trend Following</a:t>
            </a:r>
            <a:endParaRPr lang="en-US" sz="3200" b="1" i="1" dirty="0">
              <a:effectLst>
                <a:outerShdw blurRad="38100" dist="38100" dir="2700000" algn="tl">
                  <a:srgbClr val="000000">
                    <a:alpha val="43137"/>
                  </a:srgbClr>
                </a:outerShdw>
              </a:effectLst>
              <a:latin typeface="+mn-lt"/>
            </a:endParaRPr>
          </a:p>
        </p:txBody>
      </p:sp>
      <p:pic>
        <p:nvPicPr>
          <p:cNvPr id="10" name="Picture 2"/>
          <p:cNvPicPr>
            <a:picLocks noChangeAspect="1" noChangeArrowheads="1"/>
          </p:cNvPicPr>
          <p:nvPr/>
        </p:nvPicPr>
        <p:blipFill>
          <a:blip r:embed="rId4"/>
          <a:srcRect/>
          <a:stretch>
            <a:fillRect/>
          </a:stretch>
        </p:blipFill>
        <p:spPr bwMode="auto">
          <a:xfrm>
            <a:off x="457200" y="1600200"/>
            <a:ext cx="6934200" cy="179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500"/>
                                        <p:tgtEl>
                                          <p:spTgt spid="8"/>
                                        </p:tgtEl>
                                      </p:cBhvr>
                                    </p:animEffect>
                                  </p:childTnLst>
                                </p:cTn>
                              </p:par>
                              <p:par>
                                <p:cTn id="13" presetID="8"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p:txBody>
          <a:bodyPr/>
          <a:lstStyle/>
          <a:p>
            <a:r>
              <a:rPr lang="en-US" altLang="zh-CN" smtClean="0">
                <a:cs typeface="宋体"/>
              </a:rPr>
              <a:t>Efficient</a:t>
            </a:r>
            <a:endParaRPr lang="zh-CN" altLang="en-US" smtClean="0">
              <a:cs typeface="宋体"/>
            </a:endParaRPr>
          </a:p>
        </p:txBody>
      </p:sp>
      <p:sp>
        <p:nvSpPr>
          <p:cNvPr id="30722" name="内容占位符 2"/>
          <p:cNvSpPr>
            <a:spLocks noGrp="1"/>
          </p:cNvSpPr>
          <p:nvPr>
            <p:ph idx="1"/>
          </p:nvPr>
        </p:nvSpPr>
        <p:spPr/>
        <p:txBody>
          <a:bodyPr/>
          <a:lstStyle/>
          <a:p>
            <a:pPr>
              <a:buFont typeface="Wingdings 2" pitchFamily="18" charset="2"/>
              <a:buNone/>
            </a:pPr>
            <a:r>
              <a:rPr lang="it-IT" altLang="zh-CN" smtClean="0">
                <a:cs typeface="黑体"/>
              </a:rPr>
              <a:t>@BUY</a:t>
            </a:r>
          </a:p>
          <a:p>
            <a:pPr>
              <a:buFont typeface="Wingdings 2" pitchFamily="18" charset="2"/>
              <a:buNone/>
            </a:pPr>
            <a:r>
              <a:rPr lang="it-IT" altLang="zh-CN" smtClean="0">
                <a:cs typeface="黑体"/>
              </a:rPr>
              <a:t>MA1(10) crossup MA1(15)</a:t>
            </a:r>
          </a:p>
          <a:p>
            <a:pPr>
              <a:buFont typeface="Wingdings 2" pitchFamily="18" charset="2"/>
              <a:buNone/>
            </a:pPr>
            <a:r>
              <a:rPr lang="it-IT" altLang="zh-CN" smtClean="0">
                <a:cs typeface="黑体"/>
              </a:rPr>
              <a:t>select “MSFT”, “GOOG”, “DELL”</a:t>
            </a:r>
          </a:p>
        </p:txBody>
      </p:sp>
      <p:sp>
        <p:nvSpPr>
          <p:cNvPr id="4" name="页脚占位符 3"/>
          <p:cNvSpPr>
            <a:spLocks noGrp="1"/>
          </p:cNvSpPr>
          <p:nvPr>
            <p:ph type="ftr" sz="quarter" idx="11"/>
          </p:nvPr>
        </p:nvSpPr>
        <p:spPr/>
        <p:txBody>
          <a:bodyPr/>
          <a:lstStyle/>
          <a:p>
            <a:pPr>
              <a:defRPr/>
            </a:pPr>
            <a:r>
              <a:rPr lang="en-US"/>
              <a:t>Computer Science, Columbia University</a:t>
            </a:r>
            <a:endParaRPr lang="en-US"/>
          </a:p>
        </p:txBody>
      </p:sp>
      <p:sp>
        <p:nvSpPr>
          <p:cNvPr id="5" name="灯片编号占位符 4"/>
          <p:cNvSpPr>
            <a:spLocks noGrp="1"/>
          </p:cNvSpPr>
          <p:nvPr>
            <p:ph type="sldNum" sz="quarter" idx="12"/>
          </p:nvPr>
        </p:nvSpPr>
        <p:spPr/>
        <p:txBody>
          <a:bodyPr/>
          <a:lstStyle/>
          <a:p>
            <a:pPr>
              <a:defRPr/>
            </a:pPr>
            <a:fld id="{2F87E17B-F11C-4AA2-940E-CCA1B695CB24}"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技巧">
  <a:themeElements>
    <a:clrScheme name="技巧">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技巧">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技巧">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280</TotalTime>
  <Words>816</Words>
  <Application>Microsoft Office PowerPoint</Application>
  <PresentationFormat>On-screen Show (4:3)</PresentationFormat>
  <Paragraphs>248</Paragraphs>
  <Slides>25</Slides>
  <Notes>25</Notes>
  <HiddenSlides>0</HiddenSlides>
  <MMClips>0</MMClips>
  <ScaleCrop>false</ScaleCrop>
  <HeadingPairs>
    <vt:vector size="6" baseType="variant">
      <vt:variant>
        <vt:lpstr>Fonts Used</vt:lpstr>
      </vt:variant>
      <vt:variant>
        <vt:i4>7</vt:i4>
      </vt:variant>
      <vt:variant>
        <vt:lpstr>Design Template</vt:lpstr>
      </vt:variant>
      <vt:variant>
        <vt:i4>6</vt:i4>
      </vt:variant>
      <vt:variant>
        <vt:lpstr>Slide Titles</vt:lpstr>
      </vt:variant>
      <vt:variant>
        <vt:i4>25</vt:i4>
      </vt:variant>
    </vt:vector>
  </HeadingPairs>
  <TitlesOfParts>
    <vt:vector size="38" baseType="lpstr">
      <vt:lpstr>Arial</vt:lpstr>
      <vt:lpstr>Franklin Gothic Book</vt:lpstr>
      <vt:lpstr>Wingdings 2</vt:lpstr>
      <vt:lpstr>Calibri</vt:lpstr>
      <vt:lpstr>黑体</vt:lpstr>
      <vt:lpstr>宋体</vt:lpstr>
      <vt:lpstr>Century Gothic</vt:lpstr>
      <vt:lpstr>技巧</vt:lpstr>
      <vt:lpstr>技巧</vt:lpstr>
      <vt:lpstr>技巧</vt:lpstr>
      <vt:lpstr>技巧</vt:lpstr>
      <vt:lpstr>技巧</vt:lpstr>
      <vt:lpstr>技巧</vt:lpstr>
      <vt:lpstr>Slide 1</vt:lpstr>
      <vt:lpstr>Outline</vt:lpstr>
      <vt:lpstr>Outline</vt:lpstr>
      <vt:lpstr>Day Trading</vt:lpstr>
      <vt:lpstr>Predict the Trend</vt:lpstr>
      <vt:lpstr>Searching For Potential </vt:lpstr>
      <vt:lpstr>Outline</vt:lpstr>
      <vt:lpstr>Simple</vt:lpstr>
      <vt:lpstr>Efficient</vt:lpstr>
      <vt:lpstr>Slide 10</vt:lpstr>
      <vt:lpstr>Efficient</vt:lpstr>
      <vt:lpstr>Outline</vt:lpstr>
      <vt:lpstr>Architecture</vt:lpstr>
      <vt:lpstr>Outline</vt:lpstr>
      <vt:lpstr>Software Development Environment</vt:lpstr>
      <vt:lpstr>Implementation</vt:lpstr>
      <vt:lpstr>System Integration</vt:lpstr>
      <vt:lpstr>Outline</vt:lpstr>
      <vt:lpstr>Test Plan: Agile Testing</vt:lpstr>
      <vt:lpstr>Unit tests/Regression Test</vt:lpstr>
      <vt:lpstr>Snapshots on test case (1/2)</vt:lpstr>
      <vt:lpstr>Snapshots on test case (2/2)</vt:lpstr>
      <vt:lpstr>System Test Screenshot</vt:lpstr>
      <vt:lpstr>Outline</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dc:title>
  <dc:creator>Ryan</dc:creator>
  <cp:lastModifiedBy>Alfred Aho</cp:lastModifiedBy>
  <cp:revision>42</cp:revision>
  <dcterms:created xsi:type="dcterms:W3CDTF">2006-08-16T00:00:00Z</dcterms:created>
  <dcterms:modified xsi:type="dcterms:W3CDTF">2011-05-12T14:39:21Z</dcterms:modified>
</cp:coreProperties>
</file>