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281" r:id="rId2"/>
    <p:sldId id="282" r:id="rId3"/>
    <p:sldId id="283" r:id="rId4"/>
    <p:sldId id="284" r:id="rId5"/>
    <p:sldId id="285" r:id="rId6"/>
    <p:sldId id="286" r:id="rId7"/>
    <p:sldId id="268" r:id="rId8"/>
    <p:sldId id="269" r:id="rId9"/>
    <p:sldId id="270" r:id="rId10"/>
    <p:sldId id="271" r:id="rId11"/>
    <p:sldId id="272" r:id="rId12"/>
    <p:sldId id="273" r:id="rId13"/>
    <p:sldId id="263" r:id="rId14"/>
    <p:sldId id="264" r:id="rId15"/>
    <p:sldId id="265" r:id="rId16"/>
    <p:sldId id="266" r:id="rId17"/>
    <p:sldId id="267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8" r:id="rId26"/>
    <p:sldId id="289" r:id="rId27"/>
    <p:sldId id="290" r:id="rId28"/>
    <p:sldId id="291" r:id="rId29"/>
    <p:sldId id="262" r:id="rId3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微软雅黑"/>
        <a:cs typeface="微软雅黑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微软雅黑"/>
        <a:cs typeface="微软雅黑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微软雅黑"/>
        <a:cs typeface="微软雅黑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微软雅黑"/>
        <a:cs typeface="微软雅黑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微软雅黑"/>
        <a:cs typeface="微软雅黑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微软雅黑"/>
        <a:cs typeface="微软雅黑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微软雅黑"/>
        <a:cs typeface="微软雅黑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微软雅黑"/>
        <a:cs typeface="微软雅黑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微软雅黑"/>
        <a:cs typeface="微软雅黑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7F8C04-1B4F-43FC-915C-A4C34AAF9575}" type="doc">
      <dgm:prSet loTypeId="urn:microsoft.com/office/officeart/2005/8/layout/vList5" loCatId="list" qsTypeId="urn:microsoft.com/office/officeart/2005/8/quickstyle/simple1#1" qsCatId="simple" csTypeId="urn:microsoft.com/office/officeart/2005/8/colors/colorful1#1" csCatId="colorful" phldr="1"/>
      <dgm:spPr/>
      <dgm:t>
        <a:bodyPr/>
        <a:lstStyle/>
        <a:p>
          <a:endParaRPr lang="zh-CN" altLang="en-US"/>
        </a:p>
      </dgm:t>
    </dgm:pt>
    <dgm:pt modelId="{638C1ADE-B35E-4B88-B59D-395C3AD6CA96}">
      <dgm:prSet/>
      <dgm:spPr/>
      <dgm:t>
        <a:bodyPr/>
        <a:lstStyle/>
        <a:p>
          <a:pPr rtl="0"/>
          <a:r>
            <a:rPr lang="en-US" dirty="0" smtClean="0"/>
            <a:t>source code is scanned by lexical analyzer and return certain tokens as well as its value(if token have value) to parser.</a:t>
          </a:r>
          <a:endParaRPr lang="zh-CN" dirty="0"/>
        </a:p>
      </dgm:t>
    </dgm:pt>
    <dgm:pt modelId="{1AE116D7-BDC7-4E15-B6F8-D7ABF1AF25FF}" type="parTrans" cxnId="{C8E6C45D-8481-4759-A193-D7AACCBDE464}">
      <dgm:prSet/>
      <dgm:spPr/>
      <dgm:t>
        <a:bodyPr/>
        <a:lstStyle/>
        <a:p>
          <a:endParaRPr lang="zh-CN" altLang="en-US"/>
        </a:p>
      </dgm:t>
    </dgm:pt>
    <dgm:pt modelId="{E3218142-7B96-4F51-A778-C9EEF81877ED}" type="sibTrans" cxnId="{C8E6C45D-8481-4759-A193-D7AACCBDE464}">
      <dgm:prSet/>
      <dgm:spPr/>
      <dgm:t>
        <a:bodyPr/>
        <a:lstStyle/>
        <a:p>
          <a:endParaRPr lang="zh-CN" altLang="en-US"/>
        </a:p>
      </dgm:t>
    </dgm:pt>
    <dgm:pt modelId="{350CFC1C-7E2C-495A-B902-337007E15409}">
      <dgm:prSet/>
      <dgm:spPr/>
      <dgm:t>
        <a:bodyPr/>
        <a:lstStyle/>
        <a:p>
          <a:pPr rtl="0"/>
          <a:r>
            <a:rPr lang="en-US" dirty="0" smtClean="0"/>
            <a:t>Parser print out corresponding java code to CardGhost.java </a:t>
          </a:r>
          <a:endParaRPr lang="zh-CN" dirty="0"/>
        </a:p>
      </dgm:t>
    </dgm:pt>
    <dgm:pt modelId="{3235DB0B-9720-4282-9445-86E4AC3FD4EF}" type="parTrans" cxnId="{84B7D48F-B98E-4454-A559-FC07845E5165}">
      <dgm:prSet/>
      <dgm:spPr/>
      <dgm:t>
        <a:bodyPr/>
        <a:lstStyle/>
        <a:p>
          <a:endParaRPr lang="zh-CN" altLang="en-US"/>
        </a:p>
      </dgm:t>
    </dgm:pt>
    <dgm:pt modelId="{34075AFE-7275-4BE4-BFC7-F25A71DE8911}" type="sibTrans" cxnId="{84B7D48F-B98E-4454-A559-FC07845E5165}">
      <dgm:prSet/>
      <dgm:spPr/>
      <dgm:t>
        <a:bodyPr/>
        <a:lstStyle/>
        <a:p>
          <a:endParaRPr lang="zh-CN" altLang="en-US"/>
        </a:p>
      </dgm:t>
    </dgm:pt>
    <dgm:pt modelId="{63666737-F074-4496-9A94-5EE20A637F3C}">
      <dgm:prSet/>
      <dgm:spPr/>
      <dgm:t>
        <a:bodyPr/>
        <a:lstStyle/>
        <a:p>
          <a:pPr rtl="0"/>
          <a:r>
            <a:rPr lang="en-US" dirty="0" smtClean="0"/>
            <a:t>Java functions are called in CardGhost.java to implement certain operations. </a:t>
          </a:r>
          <a:endParaRPr lang="zh-CN" dirty="0"/>
        </a:p>
      </dgm:t>
    </dgm:pt>
    <dgm:pt modelId="{D66827D7-C390-41FE-99E6-485285735140}" type="parTrans" cxnId="{28A0F9A7-189A-49F4-A42A-D587210DE94E}">
      <dgm:prSet/>
      <dgm:spPr/>
      <dgm:t>
        <a:bodyPr/>
        <a:lstStyle/>
        <a:p>
          <a:endParaRPr lang="zh-CN" altLang="en-US"/>
        </a:p>
      </dgm:t>
    </dgm:pt>
    <dgm:pt modelId="{57BD4AE0-151D-4490-9DB6-94320DB1FDD8}" type="sibTrans" cxnId="{28A0F9A7-189A-49F4-A42A-D587210DE94E}">
      <dgm:prSet/>
      <dgm:spPr/>
      <dgm:t>
        <a:bodyPr/>
        <a:lstStyle/>
        <a:p>
          <a:endParaRPr lang="zh-CN" altLang="en-US"/>
        </a:p>
      </dgm:t>
    </dgm:pt>
    <dgm:pt modelId="{320E153D-C0FE-4C78-86E2-4D75202A46CC}" type="pres">
      <dgm:prSet presAssocID="{A47F8C04-1B4F-43FC-915C-A4C34AAF95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7445BD-27CF-4A82-A3A2-D018A595C8DD}" type="pres">
      <dgm:prSet presAssocID="{638C1ADE-B35E-4B88-B59D-395C3AD6CA96}" presName="linNode" presStyleCnt="0"/>
      <dgm:spPr/>
    </dgm:pt>
    <dgm:pt modelId="{ECD9DC38-86CC-473C-82D2-FB5A3A3BCE47}" type="pres">
      <dgm:prSet presAssocID="{638C1ADE-B35E-4B88-B59D-395C3AD6CA96}" presName="parentText" presStyleLbl="node1" presStyleIdx="0" presStyleCnt="3" custScaleX="272634" custScaleY="1595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087125-D0BA-4928-BAA2-B096B1939EFA}" type="pres">
      <dgm:prSet presAssocID="{E3218142-7B96-4F51-A778-C9EEF81877ED}" presName="sp" presStyleCnt="0"/>
      <dgm:spPr/>
    </dgm:pt>
    <dgm:pt modelId="{698112E7-630A-4DB0-9534-1D4D001493B7}" type="pres">
      <dgm:prSet presAssocID="{350CFC1C-7E2C-495A-B902-337007E15409}" presName="linNode" presStyleCnt="0"/>
      <dgm:spPr/>
    </dgm:pt>
    <dgm:pt modelId="{D30C48F8-A7B7-49CA-8AA9-C79D35D2D957}" type="pres">
      <dgm:prSet presAssocID="{350CFC1C-7E2C-495A-B902-337007E15409}" presName="parentText" presStyleLbl="node1" presStyleIdx="1" presStyleCnt="3" custScaleX="272904" custScaleY="10735" custLinFactNeighborX="-135" custLinFactNeighborY="-533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FD5925-3BC1-4DDF-AB3A-6E870EA3C4DA}" type="pres">
      <dgm:prSet presAssocID="{34075AFE-7275-4BE4-BFC7-F25A71DE8911}" presName="sp" presStyleCnt="0"/>
      <dgm:spPr/>
    </dgm:pt>
    <dgm:pt modelId="{86A6B04B-7B77-4B3E-B9B2-19CA9417363A}" type="pres">
      <dgm:prSet presAssocID="{63666737-F074-4496-9A94-5EE20A637F3C}" presName="linNode" presStyleCnt="0"/>
      <dgm:spPr/>
    </dgm:pt>
    <dgm:pt modelId="{21998FF2-39DD-4324-8C87-E0103D6954C6}" type="pres">
      <dgm:prSet presAssocID="{63666737-F074-4496-9A94-5EE20A637F3C}" presName="parentText" presStyleLbl="node1" presStyleIdx="2" presStyleCnt="3" custScaleX="272905" custScaleY="14108" custLinFactNeighborX="-136" custLinFactNeighborY="-977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24ED3C-915E-5049-A649-37C97EA696EC}" type="presOf" srcId="{350CFC1C-7E2C-495A-B902-337007E15409}" destId="{D30C48F8-A7B7-49CA-8AA9-C79D35D2D957}" srcOrd="0" destOrd="0" presId="urn:microsoft.com/office/officeart/2005/8/layout/vList5"/>
    <dgm:cxn modelId="{28A0F9A7-189A-49F4-A42A-D587210DE94E}" srcId="{A47F8C04-1B4F-43FC-915C-A4C34AAF9575}" destId="{63666737-F074-4496-9A94-5EE20A637F3C}" srcOrd="2" destOrd="0" parTransId="{D66827D7-C390-41FE-99E6-485285735140}" sibTransId="{57BD4AE0-151D-4490-9DB6-94320DB1FDD8}"/>
    <dgm:cxn modelId="{C8E6C45D-8481-4759-A193-D7AACCBDE464}" srcId="{A47F8C04-1B4F-43FC-915C-A4C34AAF9575}" destId="{638C1ADE-B35E-4B88-B59D-395C3AD6CA96}" srcOrd="0" destOrd="0" parTransId="{1AE116D7-BDC7-4E15-B6F8-D7ABF1AF25FF}" sibTransId="{E3218142-7B96-4F51-A778-C9EEF81877ED}"/>
    <dgm:cxn modelId="{84B7D48F-B98E-4454-A559-FC07845E5165}" srcId="{A47F8C04-1B4F-43FC-915C-A4C34AAF9575}" destId="{350CFC1C-7E2C-495A-B902-337007E15409}" srcOrd="1" destOrd="0" parTransId="{3235DB0B-9720-4282-9445-86E4AC3FD4EF}" sibTransId="{34075AFE-7275-4BE4-BFC7-F25A71DE8911}"/>
    <dgm:cxn modelId="{061E4809-273D-044D-91DF-D6C16DD24AEC}" type="presOf" srcId="{63666737-F074-4496-9A94-5EE20A637F3C}" destId="{21998FF2-39DD-4324-8C87-E0103D6954C6}" srcOrd="0" destOrd="0" presId="urn:microsoft.com/office/officeart/2005/8/layout/vList5"/>
    <dgm:cxn modelId="{0FD88507-881B-3142-831E-DE430727E29C}" type="presOf" srcId="{A47F8C04-1B4F-43FC-915C-A4C34AAF9575}" destId="{320E153D-C0FE-4C78-86E2-4D75202A46CC}" srcOrd="0" destOrd="0" presId="urn:microsoft.com/office/officeart/2005/8/layout/vList5"/>
    <dgm:cxn modelId="{70495CCC-A26A-BF4D-AD9A-CDCE3915AA53}" type="presOf" srcId="{638C1ADE-B35E-4B88-B59D-395C3AD6CA96}" destId="{ECD9DC38-86CC-473C-82D2-FB5A3A3BCE47}" srcOrd="0" destOrd="0" presId="urn:microsoft.com/office/officeart/2005/8/layout/vList5"/>
    <dgm:cxn modelId="{D1252E50-C0F8-7849-9844-5C1A009469FC}" type="presParOf" srcId="{320E153D-C0FE-4C78-86E2-4D75202A46CC}" destId="{E67445BD-27CF-4A82-A3A2-D018A595C8DD}" srcOrd="0" destOrd="0" presId="urn:microsoft.com/office/officeart/2005/8/layout/vList5"/>
    <dgm:cxn modelId="{1515E578-5B9D-1243-A035-F5F083404C0D}" type="presParOf" srcId="{E67445BD-27CF-4A82-A3A2-D018A595C8DD}" destId="{ECD9DC38-86CC-473C-82D2-FB5A3A3BCE47}" srcOrd="0" destOrd="0" presId="urn:microsoft.com/office/officeart/2005/8/layout/vList5"/>
    <dgm:cxn modelId="{EB6E57AC-85BB-8546-B5DB-55FDA5BBE74D}" type="presParOf" srcId="{320E153D-C0FE-4C78-86E2-4D75202A46CC}" destId="{B9087125-D0BA-4928-BAA2-B096B1939EFA}" srcOrd="1" destOrd="0" presId="urn:microsoft.com/office/officeart/2005/8/layout/vList5"/>
    <dgm:cxn modelId="{D41F4586-8BD1-CC44-B341-E82F9FC05EE0}" type="presParOf" srcId="{320E153D-C0FE-4C78-86E2-4D75202A46CC}" destId="{698112E7-630A-4DB0-9534-1D4D001493B7}" srcOrd="2" destOrd="0" presId="urn:microsoft.com/office/officeart/2005/8/layout/vList5"/>
    <dgm:cxn modelId="{10378087-0F2D-574B-9E7F-9A6F916D6D37}" type="presParOf" srcId="{698112E7-630A-4DB0-9534-1D4D001493B7}" destId="{D30C48F8-A7B7-49CA-8AA9-C79D35D2D957}" srcOrd="0" destOrd="0" presId="urn:microsoft.com/office/officeart/2005/8/layout/vList5"/>
    <dgm:cxn modelId="{9417AFA6-2788-1143-8EC1-7278ED8E0769}" type="presParOf" srcId="{320E153D-C0FE-4C78-86E2-4D75202A46CC}" destId="{32FD5925-3BC1-4DDF-AB3A-6E870EA3C4DA}" srcOrd="3" destOrd="0" presId="urn:microsoft.com/office/officeart/2005/8/layout/vList5"/>
    <dgm:cxn modelId="{23670938-B122-AD40-A768-1F7636D3DD82}" type="presParOf" srcId="{320E153D-C0FE-4C78-86E2-4D75202A46CC}" destId="{86A6B04B-7B77-4B3E-B9B2-19CA9417363A}" srcOrd="4" destOrd="0" presId="urn:microsoft.com/office/officeart/2005/8/layout/vList5"/>
    <dgm:cxn modelId="{FD5AFA41-12AB-3F4E-B874-61039E795F5C}" type="presParOf" srcId="{86A6B04B-7B77-4B3E-B9B2-19CA9417363A}" destId="{21998FF2-39DD-4324-8C87-E0103D6954C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851D87-2B22-495B-A2C0-39FB5BD95AA6}" type="doc">
      <dgm:prSet loTypeId="urn:microsoft.com/office/officeart/2005/8/layout/vList4#1" loCatId="list" qsTypeId="urn:microsoft.com/office/officeart/2005/8/quickstyle/simple1#2" qsCatId="simple" csTypeId="urn:microsoft.com/office/officeart/2005/8/colors/colorful1#2" csCatId="colorful" phldr="1"/>
      <dgm:spPr/>
      <dgm:t>
        <a:bodyPr/>
        <a:lstStyle/>
        <a:p>
          <a:endParaRPr lang="zh-CN" altLang="en-US"/>
        </a:p>
      </dgm:t>
    </dgm:pt>
    <dgm:pt modelId="{2EC7A103-C896-4983-AADE-40C230BCB155}">
      <dgm:prSet/>
      <dgm:spPr/>
      <dgm:t>
        <a:bodyPr/>
        <a:lstStyle/>
        <a:p>
          <a:pPr rtl="0"/>
          <a:r>
            <a:rPr lang="en-US" dirty="0" smtClean="0"/>
            <a:t>Simple——using </a:t>
          </a:r>
          <a:r>
            <a:rPr lang="en-US" dirty="0" err="1" smtClean="0"/>
            <a:t>cardghost</a:t>
          </a:r>
          <a:r>
            <a:rPr lang="en-US" dirty="0" smtClean="0"/>
            <a:t>, you can program easily without a lot of training</a:t>
          </a:r>
          <a:endParaRPr lang="en-US" dirty="0"/>
        </a:p>
      </dgm:t>
    </dgm:pt>
    <dgm:pt modelId="{63156372-AF6B-4F07-82F1-AC0CFF49AE29}" type="parTrans" cxnId="{C8A95371-A751-4315-BFB5-C10BC1936237}">
      <dgm:prSet/>
      <dgm:spPr/>
      <dgm:t>
        <a:bodyPr/>
        <a:lstStyle/>
        <a:p>
          <a:endParaRPr lang="zh-CN" altLang="en-US"/>
        </a:p>
      </dgm:t>
    </dgm:pt>
    <dgm:pt modelId="{57FD21FE-F115-4F48-B39E-8ACE1FC2B345}" type="sibTrans" cxnId="{C8A95371-A751-4315-BFB5-C10BC1936237}">
      <dgm:prSet/>
      <dgm:spPr/>
      <dgm:t>
        <a:bodyPr/>
        <a:lstStyle/>
        <a:p>
          <a:endParaRPr lang="zh-CN" altLang="en-US"/>
        </a:p>
      </dgm:t>
    </dgm:pt>
    <dgm:pt modelId="{3B592DF1-D3E4-45A4-9CAC-AC33EB63976F}">
      <dgm:prSet/>
      <dgm:spPr/>
      <dgm:t>
        <a:bodyPr/>
        <a:lstStyle/>
        <a:p>
          <a:pPr rtl="0"/>
          <a:r>
            <a:rPr lang="en-US" dirty="0" smtClean="0"/>
            <a:t>Flexible——Programmer can define different rules and standard to win</a:t>
          </a:r>
          <a:endParaRPr lang="zh-CN" dirty="0"/>
        </a:p>
      </dgm:t>
    </dgm:pt>
    <dgm:pt modelId="{C1F6FBD7-74AC-4FB5-94BA-36DB4926E703}" type="parTrans" cxnId="{3958DA40-DB9B-420C-8604-404E31AFA51B}">
      <dgm:prSet/>
      <dgm:spPr/>
      <dgm:t>
        <a:bodyPr/>
        <a:lstStyle/>
        <a:p>
          <a:endParaRPr lang="zh-CN" altLang="en-US"/>
        </a:p>
      </dgm:t>
    </dgm:pt>
    <dgm:pt modelId="{CE1E770F-36AE-40C3-8440-96EC5439C5E5}" type="sibTrans" cxnId="{3958DA40-DB9B-420C-8604-404E31AFA51B}">
      <dgm:prSet/>
      <dgm:spPr/>
      <dgm:t>
        <a:bodyPr/>
        <a:lstStyle/>
        <a:p>
          <a:endParaRPr lang="zh-CN" altLang="en-US"/>
        </a:p>
      </dgm:t>
    </dgm:pt>
    <dgm:pt modelId="{63123597-4F87-486A-86E1-E024BE8DC3A5}">
      <dgm:prSet/>
      <dgm:spPr/>
      <dgm:t>
        <a:bodyPr/>
        <a:lstStyle/>
        <a:p>
          <a:pPr rtl="0"/>
          <a:r>
            <a:rPr lang="en-US" dirty="0" smtClean="0"/>
            <a:t>Robust——We design a strongly type language and add error reporter so that our language would be more robust</a:t>
          </a:r>
          <a:endParaRPr lang="zh-CN" dirty="0"/>
        </a:p>
      </dgm:t>
    </dgm:pt>
    <dgm:pt modelId="{E3F40274-11DB-435B-A270-3BBE90FC07A1}" type="parTrans" cxnId="{82D198F1-08CD-4222-AFC6-29D67AC1C3BF}">
      <dgm:prSet/>
      <dgm:spPr/>
      <dgm:t>
        <a:bodyPr/>
        <a:lstStyle/>
        <a:p>
          <a:endParaRPr lang="zh-CN" altLang="en-US"/>
        </a:p>
      </dgm:t>
    </dgm:pt>
    <dgm:pt modelId="{3A0CB07C-9254-49B3-B62D-61472FF6A6FC}" type="sibTrans" cxnId="{82D198F1-08CD-4222-AFC6-29D67AC1C3BF}">
      <dgm:prSet/>
      <dgm:spPr/>
      <dgm:t>
        <a:bodyPr/>
        <a:lstStyle/>
        <a:p>
          <a:endParaRPr lang="zh-CN" altLang="en-US"/>
        </a:p>
      </dgm:t>
    </dgm:pt>
    <dgm:pt modelId="{AA849E50-D964-490B-BF13-94535BC7D1B7}">
      <dgm:prSet/>
      <dgm:spPr/>
      <dgm:t>
        <a:bodyPr/>
        <a:lstStyle/>
        <a:p>
          <a:pPr rtl="0"/>
          <a:r>
            <a:rPr lang="en-US" dirty="0" smtClean="0"/>
            <a:t>User-friendly——language is very simple for programmers to understand, provide </a:t>
          </a:r>
          <a:r>
            <a:rPr lang="en-US" dirty="0" err="1" smtClean="0"/>
            <a:t>interphase</a:t>
          </a:r>
          <a:r>
            <a:rPr lang="en-US" dirty="0" smtClean="0"/>
            <a:t> in language lib so that user can design a card game more easily</a:t>
          </a:r>
          <a:endParaRPr lang="en-US" dirty="0"/>
        </a:p>
      </dgm:t>
    </dgm:pt>
    <dgm:pt modelId="{69135BB5-830C-4C90-9BCA-96204F58140E}" type="parTrans" cxnId="{93A0B61D-330D-46A1-AB22-9A177F784C86}">
      <dgm:prSet/>
      <dgm:spPr/>
      <dgm:t>
        <a:bodyPr/>
        <a:lstStyle/>
        <a:p>
          <a:endParaRPr lang="zh-CN" altLang="en-US"/>
        </a:p>
      </dgm:t>
    </dgm:pt>
    <dgm:pt modelId="{4C767B24-0CAE-4E42-A754-BFAF049CD80A}" type="sibTrans" cxnId="{93A0B61D-330D-46A1-AB22-9A177F784C86}">
      <dgm:prSet/>
      <dgm:spPr/>
      <dgm:t>
        <a:bodyPr/>
        <a:lstStyle/>
        <a:p>
          <a:endParaRPr lang="zh-CN" altLang="en-US"/>
        </a:p>
      </dgm:t>
    </dgm:pt>
    <dgm:pt modelId="{2A477A29-E571-4F78-A170-9060F154E2A5}" type="pres">
      <dgm:prSet presAssocID="{8D851D87-2B22-495B-A2C0-39FB5BD95AA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0A8AB4-5C30-47D2-A2C9-BC904E0B714A}" type="pres">
      <dgm:prSet presAssocID="{2EC7A103-C896-4983-AADE-40C230BCB155}" presName="comp" presStyleCnt="0"/>
      <dgm:spPr/>
    </dgm:pt>
    <dgm:pt modelId="{0E6A54F5-C0B4-4B46-B89D-308A97C6BD3A}" type="pres">
      <dgm:prSet presAssocID="{2EC7A103-C896-4983-AADE-40C230BCB155}" presName="box" presStyleLbl="node1" presStyleIdx="0" presStyleCnt="4"/>
      <dgm:spPr/>
      <dgm:t>
        <a:bodyPr/>
        <a:lstStyle/>
        <a:p>
          <a:endParaRPr lang="zh-CN" altLang="en-US"/>
        </a:p>
      </dgm:t>
    </dgm:pt>
    <dgm:pt modelId="{0B11ADC7-805F-4B24-AA76-9FD1041D32ED}" type="pres">
      <dgm:prSet presAssocID="{2EC7A103-C896-4983-AADE-40C230BCB155}" presName="img" presStyleLbl="fgImgPlace1" presStyleIdx="0" presStyleCnt="4"/>
      <dgm:spPr/>
    </dgm:pt>
    <dgm:pt modelId="{18C7E13B-AA6C-4948-A4FD-E243D88B5B98}" type="pres">
      <dgm:prSet presAssocID="{2EC7A103-C896-4983-AADE-40C230BCB155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49991D5-7524-48CF-9CDE-9B66DA86A976}" type="pres">
      <dgm:prSet presAssocID="{57FD21FE-F115-4F48-B39E-8ACE1FC2B345}" presName="spacer" presStyleCnt="0"/>
      <dgm:spPr/>
    </dgm:pt>
    <dgm:pt modelId="{52729CDC-3037-4772-BC97-72B714128346}" type="pres">
      <dgm:prSet presAssocID="{3B592DF1-D3E4-45A4-9CAC-AC33EB63976F}" presName="comp" presStyleCnt="0"/>
      <dgm:spPr/>
    </dgm:pt>
    <dgm:pt modelId="{B7BC0E7D-0BA2-449A-9F17-036A8A0715B7}" type="pres">
      <dgm:prSet presAssocID="{3B592DF1-D3E4-45A4-9CAC-AC33EB63976F}" presName="box" presStyleLbl="node1" presStyleIdx="1" presStyleCnt="4"/>
      <dgm:spPr/>
      <dgm:t>
        <a:bodyPr/>
        <a:lstStyle/>
        <a:p>
          <a:endParaRPr lang="en-US"/>
        </a:p>
      </dgm:t>
    </dgm:pt>
    <dgm:pt modelId="{1308E4C8-974F-4647-B4AA-C9427054DEB6}" type="pres">
      <dgm:prSet presAssocID="{3B592DF1-D3E4-45A4-9CAC-AC33EB63976F}" presName="img" presStyleLbl="fgImgPlace1" presStyleIdx="1" presStyleCnt="4"/>
      <dgm:spPr/>
    </dgm:pt>
    <dgm:pt modelId="{7005EB49-042B-40AE-A32B-24ED29FF23AA}" type="pres">
      <dgm:prSet presAssocID="{3B592DF1-D3E4-45A4-9CAC-AC33EB63976F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E4A1B9-EBD4-48C0-A1D8-E9BB98CA5AC6}" type="pres">
      <dgm:prSet presAssocID="{CE1E770F-36AE-40C3-8440-96EC5439C5E5}" presName="spacer" presStyleCnt="0"/>
      <dgm:spPr/>
    </dgm:pt>
    <dgm:pt modelId="{C1981C06-129F-4C34-9449-F4270F12543B}" type="pres">
      <dgm:prSet presAssocID="{63123597-4F87-486A-86E1-E024BE8DC3A5}" presName="comp" presStyleCnt="0"/>
      <dgm:spPr/>
    </dgm:pt>
    <dgm:pt modelId="{611B3F83-13C0-4C03-88F4-D9B1FE56F49D}" type="pres">
      <dgm:prSet presAssocID="{63123597-4F87-486A-86E1-E024BE8DC3A5}" presName="box" presStyleLbl="node1" presStyleIdx="2" presStyleCnt="4"/>
      <dgm:spPr/>
      <dgm:t>
        <a:bodyPr/>
        <a:lstStyle/>
        <a:p>
          <a:endParaRPr lang="en-US"/>
        </a:p>
      </dgm:t>
    </dgm:pt>
    <dgm:pt modelId="{93C4C905-890B-49C3-99D2-63D418E585FF}" type="pres">
      <dgm:prSet presAssocID="{63123597-4F87-486A-86E1-E024BE8DC3A5}" presName="img" presStyleLbl="fgImgPlace1" presStyleIdx="2" presStyleCnt="4"/>
      <dgm:spPr/>
    </dgm:pt>
    <dgm:pt modelId="{C585D76C-1C55-4357-A28E-FD95FC5DFCDB}" type="pres">
      <dgm:prSet presAssocID="{63123597-4F87-486A-86E1-E024BE8DC3A5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61B4B3-FA05-4F21-AC6A-2DF80FEF109A}" type="pres">
      <dgm:prSet presAssocID="{3A0CB07C-9254-49B3-B62D-61472FF6A6FC}" presName="spacer" presStyleCnt="0"/>
      <dgm:spPr/>
    </dgm:pt>
    <dgm:pt modelId="{0AD4D684-0730-4C3D-8BC4-EC08B224C82F}" type="pres">
      <dgm:prSet presAssocID="{AA849E50-D964-490B-BF13-94535BC7D1B7}" presName="comp" presStyleCnt="0"/>
      <dgm:spPr/>
    </dgm:pt>
    <dgm:pt modelId="{ECE4C9F3-A232-42D3-BF47-70E7652B474E}" type="pres">
      <dgm:prSet presAssocID="{AA849E50-D964-490B-BF13-94535BC7D1B7}" presName="box" presStyleLbl="node1" presStyleIdx="3" presStyleCnt="4"/>
      <dgm:spPr/>
      <dgm:t>
        <a:bodyPr/>
        <a:lstStyle/>
        <a:p>
          <a:endParaRPr lang="zh-CN" altLang="en-US"/>
        </a:p>
      </dgm:t>
    </dgm:pt>
    <dgm:pt modelId="{265F2137-C891-4559-806F-595931485DAB}" type="pres">
      <dgm:prSet presAssocID="{AA849E50-D964-490B-BF13-94535BC7D1B7}" presName="img" presStyleLbl="fgImgPlace1" presStyleIdx="3" presStyleCnt="4"/>
      <dgm:spPr/>
    </dgm:pt>
    <dgm:pt modelId="{23F1781A-2A2A-4836-A966-3A4C86AECACD}" type="pres">
      <dgm:prSet presAssocID="{AA849E50-D964-490B-BF13-94535BC7D1B7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84D38E6-D534-D54D-B27B-2B883BFC7388}" type="presOf" srcId="{3B592DF1-D3E4-45A4-9CAC-AC33EB63976F}" destId="{B7BC0E7D-0BA2-449A-9F17-036A8A0715B7}" srcOrd="0" destOrd="0" presId="urn:microsoft.com/office/officeart/2005/8/layout/vList4#1"/>
    <dgm:cxn modelId="{DA362A59-BB32-5F49-9A6B-DE7EE475AACB}" type="presOf" srcId="{3B592DF1-D3E4-45A4-9CAC-AC33EB63976F}" destId="{7005EB49-042B-40AE-A32B-24ED29FF23AA}" srcOrd="1" destOrd="0" presId="urn:microsoft.com/office/officeart/2005/8/layout/vList4#1"/>
    <dgm:cxn modelId="{C8A95371-A751-4315-BFB5-C10BC1936237}" srcId="{8D851D87-2B22-495B-A2C0-39FB5BD95AA6}" destId="{2EC7A103-C896-4983-AADE-40C230BCB155}" srcOrd="0" destOrd="0" parTransId="{63156372-AF6B-4F07-82F1-AC0CFF49AE29}" sibTransId="{57FD21FE-F115-4F48-B39E-8ACE1FC2B345}"/>
    <dgm:cxn modelId="{82D198F1-08CD-4222-AFC6-29D67AC1C3BF}" srcId="{8D851D87-2B22-495B-A2C0-39FB5BD95AA6}" destId="{63123597-4F87-486A-86E1-E024BE8DC3A5}" srcOrd="2" destOrd="0" parTransId="{E3F40274-11DB-435B-A270-3BBE90FC07A1}" sibTransId="{3A0CB07C-9254-49B3-B62D-61472FF6A6FC}"/>
    <dgm:cxn modelId="{B2E812C4-2019-E842-9EDA-9C06A53D6CB6}" type="presOf" srcId="{2EC7A103-C896-4983-AADE-40C230BCB155}" destId="{0E6A54F5-C0B4-4B46-B89D-308A97C6BD3A}" srcOrd="0" destOrd="0" presId="urn:microsoft.com/office/officeart/2005/8/layout/vList4#1"/>
    <dgm:cxn modelId="{92E83F8B-F160-0046-8C64-7F76BA89F3C4}" type="presOf" srcId="{2EC7A103-C896-4983-AADE-40C230BCB155}" destId="{18C7E13B-AA6C-4948-A4FD-E243D88B5B98}" srcOrd="1" destOrd="0" presId="urn:microsoft.com/office/officeart/2005/8/layout/vList4#1"/>
    <dgm:cxn modelId="{3958DA40-DB9B-420C-8604-404E31AFA51B}" srcId="{8D851D87-2B22-495B-A2C0-39FB5BD95AA6}" destId="{3B592DF1-D3E4-45A4-9CAC-AC33EB63976F}" srcOrd="1" destOrd="0" parTransId="{C1F6FBD7-74AC-4FB5-94BA-36DB4926E703}" sibTransId="{CE1E770F-36AE-40C3-8440-96EC5439C5E5}"/>
    <dgm:cxn modelId="{93A0B61D-330D-46A1-AB22-9A177F784C86}" srcId="{8D851D87-2B22-495B-A2C0-39FB5BD95AA6}" destId="{AA849E50-D964-490B-BF13-94535BC7D1B7}" srcOrd="3" destOrd="0" parTransId="{69135BB5-830C-4C90-9BCA-96204F58140E}" sibTransId="{4C767B24-0CAE-4E42-A754-BFAF049CD80A}"/>
    <dgm:cxn modelId="{48747C3C-A4F1-6F4C-99A4-5F5D97FD97B4}" type="presOf" srcId="{8D851D87-2B22-495B-A2C0-39FB5BD95AA6}" destId="{2A477A29-E571-4F78-A170-9060F154E2A5}" srcOrd="0" destOrd="0" presId="urn:microsoft.com/office/officeart/2005/8/layout/vList4#1"/>
    <dgm:cxn modelId="{7E567BEE-4E97-3E4A-9452-B422D37801AB}" type="presOf" srcId="{AA849E50-D964-490B-BF13-94535BC7D1B7}" destId="{23F1781A-2A2A-4836-A966-3A4C86AECACD}" srcOrd="1" destOrd="0" presId="urn:microsoft.com/office/officeart/2005/8/layout/vList4#1"/>
    <dgm:cxn modelId="{C39D526F-D496-F74D-AA6B-ACCE07BF32BA}" type="presOf" srcId="{63123597-4F87-486A-86E1-E024BE8DC3A5}" destId="{611B3F83-13C0-4C03-88F4-D9B1FE56F49D}" srcOrd="0" destOrd="0" presId="urn:microsoft.com/office/officeart/2005/8/layout/vList4#1"/>
    <dgm:cxn modelId="{DB6BD1B5-12B6-9543-AD32-C8D1DAC65674}" type="presOf" srcId="{AA849E50-D964-490B-BF13-94535BC7D1B7}" destId="{ECE4C9F3-A232-42D3-BF47-70E7652B474E}" srcOrd="0" destOrd="0" presId="urn:microsoft.com/office/officeart/2005/8/layout/vList4#1"/>
    <dgm:cxn modelId="{1010E0CE-C9B2-E643-A6F3-57584FED46DC}" type="presOf" srcId="{63123597-4F87-486A-86E1-E024BE8DC3A5}" destId="{C585D76C-1C55-4357-A28E-FD95FC5DFCDB}" srcOrd="1" destOrd="0" presId="urn:microsoft.com/office/officeart/2005/8/layout/vList4#1"/>
    <dgm:cxn modelId="{D115665D-2C88-B54A-917D-187B910740C2}" type="presParOf" srcId="{2A477A29-E571-4F78-A170-9060F154E2A5}" destId="{510A8AB4-5C30-47D2-A2C9-BC904E0B714A}" srcOrd="0" destOrd="0" presId="urn:microsoft.com/office/officeart/2005/8/layout/vList4#1"/>
    <dgm:cxn modelId="{DD6BAED3-F9DF-1A4F-828F-332673E66327}" type="presParOf" srcId="{510A8AB4-5C30-47D2-A2C9-BC904E0B714A}" destId="{0E6A54F5-C0B4-4B46-B89D-308A97C6BD3A}" srcOrd="0" destOrd="0" presId="urn:microsoft.com/office/officeart/2005/8/layout/vList4#1"/>
    <dgm:cxn modelId="{078300FC-76D7-1F42-9D3E-7F88797F2300}" type="presParOf" srcId="{510A8AB4-5C30-47D2-A2C9-BC904E0B714A}" destId="{0B11ADC7-805F-4B24-AA76-9FD1041D32ED}" srcOrd="1" destOrd="0" presId="urn:microsoft.com/office/officeart/2005/8/layout/vList4#1"/>
    <dgm:cxn modelId="{1C128872-FAF6-B64F-A91D-67BA372FAC56}" type="presParOf" srcId="{510A8AB4-5C30-47D2-A2C9-BC904E0B714A}" destId="{18C7E13B-AA6C-4948-A4FD-E243D88B5B98}" srcOrd="2" destOrd="0" presId="urn:microsoft.com/office/officeart/2005/8/layout/vList4#1"/>
    <dgm:cxn modelId="{680E6AB3-7BA4-9644-A94B-CE3D85824D26}" type="presParOf" srcId="{2A477A29-E571-4F78-A170-9060F154E2A5}" destId="{A49991D5-7524-48CF-9CDE-9B66DA86A976}" srcOrd="1" destOrd="0" presId="urn:microsoft.com/office/officeart/2005/8/layout/vList4#1"/>
    <dgm:cxn modelId="{F46DDF5E-9A62-2F4B-99F0-019028270AAF}" type="presParOf" srcId="{2A477A29-E571-4F78-A170-9060F154E2A5}" destId="{52729CDC-3037-4772-BC97-72B714128346}" srcOrd="2" destOrd="0" presId="urn:microsoft.com/office/officeart/2005/8/layout/vList4#1"/>
    <dgm:cxn modelId="{BBF62401-4122-CF44-9627-732CCEBD1D72}" type="presParOf" srcId="{52729CDC-3037-4772-BC97-72B714128346}" destId="{B7BC0E7D-0BA2-449A-9F17-036A8A0715B7}" srcOrd="0" destOrd="0" presId="urn:microsoft.com/office/officeart/2005/8/layout/vList4#1"/>
    <dgm:cxn modelId="{05722C83-0538-A14E-8411-E2BF5ED5EC28}" type="presParOf" srcId="{52729CDC-3037-4772-BC97-72B714128346}" destId="{1308E4C8-974F-4647-B4AA-C9427054DEB6}" srcOrd="1" destOrd="0" presId="urn:microsoft.com/office/officeart/2005/8/layout/vList4#1"/>
    <dgm:cxn modelId="{317FBC3F-5D97-0947-813B-6B18FA62ADD2}" type="presParOf" srcId="{52729CDC-3037-4772-BC97-72B714128346}" destId="{7005EB49-042B-40AE-A32B-24ED29FF23AA}" srcOrd="2" destOrd="0" presId="urn:microsoft.com/office/officeart/2005/8/layout/vList4#1"/>
    <dgm:cxn modelId="{2E593CC1-9A87-9F48-898A-9DEC49267C98}" type="presParOf" srcId="{2A477A29-E571-4F78-A170-9060F154E2A5}" destId="{BBE4A1B9-EBD4-48C0-A1D8-E9BB98CA5AC6}" srcOrd="3" destOrd="0" presId="urn:microsoft.com/office/officeart/2005/8/layout/vList4#1"/>
    <dgm:cxn modelId="{C38014FD-A698-2C42-ADAA-1FD2D0896D48}" type="presParOf" srcId="{2A477A29-E571-4F78-A170-9060F154E2A5}" destId="{C1981C06-129F-4C34-9449-F4270F12543B}" srcOrd="4" destOrd="0" presId="urn:microsoft.com/office/officeart/2005/8/layout/vList4#1"/>
    <dgm:cxn modelId="{57DE38B2-BAAA-9641-BB22-0D281AE411E1}" type="presParOf" srcId="{C1981C06-129F-4C34-9449-F4270F12543B}" destId="{611B3F83-13C0-4C03-88F4-D9B1FE56F49D}" srcOrd="0" destOrd="0" presId="urn:microsoft.com/office/officeart/2005/8/layout/vList4#1"/>
    <dgm:cxn modelId="{D1DABCC7-2F60-7849-9431-1A2C679F6D5B}" type="presParOf" srcId="{C1981C06-129F-4C34-9449-F4270F12543B}" destId="{93C4C905-890B-49C3-99D2-63D418E585FF}" srcOrd="1" destOrd="0" presId="urn:microsoft.com/office/officeart/2005/8/layout/vList4#1"/>
    <dgm:cxn modelId="{E5CA06EE-536D-5A44-AB19-FA774D028811}" type="presParOf" srcId="{C1981C06-129F-4C34-9449-F4270F12543B}" destId="{C585D76C-1C55-4357-A28E-FD95FC5DFCDB}" srcOrd="2" destOrd="0" presId="urn:microsoft.com/office/officeart/2005/8/layout/vList4#1"/>
    <dgm:cxn modelId="{416CE36B-3832-3045-A672-D9C2DFB4BC39}" type="presParOf" srcId="{2A477A29-E571-4F78-A170-9060F154E2A5}" destId="{CD61B4B3-FA05-4F21-AC6A-2DF80FEF109A}" srcOrd="5" destOrd="0" presId="urn:microsoft.com/office/officeart/2005/8/layout/vList4#1"/>
    <dgm:cxn modelId="{70FB72AD-1358-1A41-9AA7-89F6956F7A56}" type="presParOf" srcId="{2A477A29-E571-4F78-A170-9060F154E2A5}" destId="{0AD4D684-0730-4C3D-8BC4-EC08B224C82F}" srcOrd="6" destOrd="0" presId="urn:microsoft.com/office/officeart/2005/8/layout/vList4#1"/>
    <dgm:cxn modelId="{CAB1AD8F-0D95-DE43-BD83-4E492ADBD447}" type="presParOf" srcId="{0AD4D684-0730-4C3D-8BC4-EC08B224C82F}" destId="{ECE4C9F3-A232-42D3-BF47-70E7652B474E}" srcOrd="0" destOrd="0" presId="urn:microsoft.com/office/officeart/2005/8/layout/vList4#1"/>
    <dgm:cxn modelId="{7FDB68E0-BBB2-F24A-ACCC-730D79EEB871}" type="presParOf" srcId="{0AD4D684-0730-4C3D-8BC4-EC08B224C82F}" destId="{265F2137-C891-4559-806F-595931485DAB}" srcOrd="1" destOrd="0" presId="urn:microsoft.com/office/officeart/2005/8/layout/vList4#1"/>
    <dgm:cxn modelId="{64BD566D-631B-754C-B23B-790C86F7B864}" type="presParOf" srcId="{0AD4D684-0730-4C3D-8BC4-EC08B224C82F}" destId="{23F1781A-2A2A-4836-A966-3A4C86AECACD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D50D51-F140-4C7D-AEEF-DB7BE263E421}" type="doc">
      <dgm:prSet loTypeId="urn:microsoft.com/office/officeart/2005/8/layout/vList5" loCatId="list" qsTypeId="urn:microsoft.com/office/officeart/2005/8/quickstyle/simple1#3" qsCatId="simple" csTypeId="urn:microsoft.com/office/officeart/2005/8/colors/colorful1#3" csCatId="colorful" phldr="1"/>
      <dgm:spPr/>
      <dgm:t>
        <a:bodyPr/>
        <a:lstStyle/>
        <a:p>
          <a:endParaRPr lang="zh-CN" altLang="en-US"/>
        </a:p>
      </dgm:t>
    </dgm:pt>
    <dgm:pt modelId="{E60C1CC2-84B2-45BE-9856-71EA60DBF5E7}">
      <dgm:prSet/>
      <dgm:spPr/>
      <dgm:t>
        <a:bodyPr/>
        <a:lstStyle/>
        <a:p>
          <a:pPr rtl="0"/>
          <a:r>
            <a:rPr lang="en-US" dirty="0" err="1" smtClean="0"/>
            <a:t>Jian</a:t>
          </a:r>
          <a:r>
            <a:rPr lang="en-US" dirty="0" smtClean="0"/>
            <a:t> yang:</a:t>
          </a:r>
          <a:br>
            <a:rPr lang="en-US" dirty="0" smtClean="0"/>
          </a:br>
          <a:r>
            <a:rPr lang="en-US" dirty="0" smtClean="0"/>
            <a:t>——Windows XP</a:t>
          </a:r>
          <a:br>
            <a:rPr lang="en-US" dirty="0" smtClean="0"/>
          </a:br>
          <a:r>
            <a:rPr lang="en-US" dirty="0" smtClean="0"/>
            <a:t>——Notepad++</a:t>
          </a:r>
          <a:br>
            <a:rPr lang="en-US" dirty="0" smtClean="0"/>
          </a:br>
          <a:r>
            <a:rPr lang="en-US" dirty="0" smtClean="0"/>
            <a:t>——</a:t>
          </a:r>
          <a:r>
            <a:rPr lang="en-US" dirty="0" err="1" smtClean="0"/>
            <a:t>JLex</a:t>
          </a:r>
          <a:r>
            <a:rPr lang="en-US" dirty="0" smtClean="0"/>
            <a:t> &amp; Java Cup</a:t>
          </a:r>
          <a:endParaRPr lang="zh-CN" dirty="0"/>
        </a:p>
      </dgm:t>
    </dgm:pt>
    <dgm:pt modelId="{16759F1D-B85E-475F-932C-58C3BDFA7369}" type="parTrans" cxnId="{CB089DB5-99BE-404D-BAC7-A6567931F604}">
      <dgm:prSet/>
      <dgm:spPr/>
      <dgm:t>
        <a:bodyPr/>
        <a:lstStyle/>
        <a:p>
          <a:endParaRPr lang="zh-CN" altLang="en-US"/>
        </a:p>
      </dgm:t>
    </dgm:pt>
    <dgm:pt modelId="{208AE2C0-EFFE-460F-A4E1-CFE245EFE85B}" type="sibTrans" cxnId="{CB089DB5-99BE-404D-BAC7-A6567931F604}">
      <dgm:prSet/>
      <dgm:spPr/>
      <dgm:t>
        <a:bodyPr/>
        <a:lstStyle/>
        <a:p>
          <a:endParaRPr lang="zh-CN" altLang="en-US"/>
        </a:p>
      </dgm:t>
    </dgm:pt>
    <dgm:pt modelId="{8E34960B-C2A2-432F-A7BF-5DD1AC20081C}">
      <dgm:prSet/>
      <dgm:spPr/>
      <dgm:t>
        <a:bodyPr/>
        <a:lstStyle/>
        <a:p>
          <a:pPr rtl="0"/>
          <a:r>
            <a:rPr lang="en-US" dirty="0" err="1" smtClean="0"/>
            <a:t>Guo</a:t>
          </a:r>
          <a:r>
            <a:rPr lang="en-US" dirty="0" smtClean="0"/>
            <a:t> </a:t>
          </a:r>
          <a:r>
            <a:rPr lang="en-US" dirty="0" err="1" smtClean="0"/>
            <a:t>Xiaoming</a:t>
          </a:r>
          <a:r>
            <a:rPr lang="en-US" dirty="0" smtClean="0"/>
            <a:t>:</a:t>
          </a:r>
          <a:br>
            <a:rPr lang="en-US" dirty="0" smtClean="0"/>
          </a:br>
          <a:r>
            <a:rPr lang="en-US" dirty="0" smtClean="0"/>
            <a:t>——Windows XP</a:t>
          </a:r>
          <a:br>
            <a:rPr lang="en-US" dirty="0" smtClean="0"/>
          </a:br>
          <a:r>
            <a:rPr lang="en-US" dirty="0" smtClean="0"/>
            <a:t>——Notepad++</a:t>
          </a:r>
          <a:br>
            <a:rPr lang="en-US" dirty="0" smtClean="0"/>
          </a:br>
          <a:r>
            <a:rPr lang="en-US" dirty="0" smtClean="0"/>
            <a:t>——</a:t>
          </a:r>
          <a:r>
            <a:rPr lang="en-US" dirty="0" err="1" smtClean="0"/>
            <a:t>JLex</a:t>
          </a:r>
          <a:r>
            <a:rPr lang="en-US" dirty="0" smtClean="0"/>
            <a:t> &amp; Java Cup</a:t>
          </a:r>
          <a:endParaRPr lang="zh-CN" dirty="0"/>
        </a:p>
      </dgm:t>
    </dgm:pt>
    <dgm:pt modelId="{8A284113-328E-4A64-ABE8-4F9217E61DF7}" type="parTrans" cxnId="{88FBAC53-7ECF-4149-B655-B88920F26177}">
      <dgm:prSet/>
      <dgm:spPr/>
      <dgm:t>
        <a:bodyPr/>
        <a:lstStyle/>
        <a:p>
          <a:endParaRPr lang="zh-CN" altLang="en-US"/>
        </a:p>
      </dgm:t>
    </dgm:pt>
    <dgm:pt modelId="{6C674AC6-3F47-40C4-8EBF-2ADD03551ECF}" type="sibTrans" cxnId="{88FBAC53-7ECF-4149-B655-B88920F26177}">
      <dgm:prSet/>
      <dgm:spPr/>
      <dgm:t>
        <a:bodyPr/>
        <a:lstStyle/>
        <a:p>
          <a:endParaRPr lang="zh-CN" altLang="en-US"/>
        </a:p>
      </dgm:t>
    </dgm:pt>
    <dgm:pt modelId="{DC9B5909-2EC0-4F99-85B6-4779F0ED4A9D}">
      <dgm:prSet/>
      <dgm:spPr/>
      <dgm:t>
        <a:bodyPr/>
        <a:lstStyle/>
        <a:p>
          <a:pPr rtl="0"/>
          <a:r>
            <a:rPr lang="en-US" dirty="0" smtClean="0"/>
            <a:t>Xi </a:t>
          </a:r>
          <a:r>
            <a:rPr lang="en-US" dirty="0" err="1" smtClean="0"/>
            <a:t>Dingding</a:t>
          </a:r>
          <a:r>
            <a:rPr lang="en-US" dirty="0" smtClean="0"/>
            <a:t>:</a:t>
          </a:r>
          <a:br>
            <a:rPr lang="en-US" dirty="0" smtClean="0"/>
          </a:br>
          <a:r>
            <a:rPr lang="en-US" dirty="0" smtClean="0"/>
            <a:t>——Mac OS X</a:t>
          </a:r>
          <a:br>
            <a:rPr lang="en-US" dirty="0" smtClean="0"/>
          </a:br>
          <a:r>
            <a:rPr lang="en-US" dirty="0" smtClean="0"/>
            <a:t>——</a:t>
          </a:r>
          <a:r>
            <a:rPr lang="en-US" dirty="0" err="1" smtClean="0"/>
            <a:t>TextWrangler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——</a:t>
          </a:r>
          <a:r>
            <a:rPr lang="en-US" dirty="0" err="1" smtClean="0"/>
            <a:t>JLex</a:t>
          </a:r>
          <a:r>
            <a:rPr lang="en-US" dirty="0" smtClean="0"/>
            <a:t> &amp; Java Cup &amp; Java jdk1.6</a:t>
          </a:r>
          <a:endParaRPr lang="zh-CN" dirty="0"/>
        </a:p>
      </dgm:t>
    </dgm:pt>
    <dgm:pt modelId="{161919E8-605E-4BC6-917E-A5F3B779CB9A}" type="parTrans" cxnId="{E0305D82-FA65-4EBD-832B-A4780C5ACE32}">
      <dgm:prSet/>
      <dgm:spPr/>
      <dgm:t>
        <a:bodyPr/>
        <a:lstStyle/>
        <a:p>
          <a:endParaRPr lang="zh-CN" altLang="en-US"/>
        </a:p>
      </dgm:t>
    </dgm:pt>
    <dgm:pt modelId="{945C8DE5-7774-4C73-A486-E005334C6C49}" type="sibTrans" cxnId="{E0305D82-FA65-4EBD-832B-A4780C5ACE32}">
      <dgm:prSet/>
      <dgm:spPr/>
      <dgm:t>
        <a:bodyPr/>
        <a:lstStyle/>
        <a:p>
          <a:endParaRPr lang="zh-CN" altLang="en-US"/>
        </a:p>
      </dgm:t>
    </dgm:pt>
    <dgm:pt modelId="{A9181D3F-6A61-418C-BAD6-E7969CC2B5B9}">
      <dgm:prSet/>
      <dgm:spPr/>
      <dgm:t>
        <a:bodyPr/>
        <a:lstStyle/>
        <a:p>
          <a:pPr rtl="0"/>
          <a:r>
            <a:rPr lang="en-US" dirty="0" smtClean="0"/>
            <a:t>An </a:t>
          </a:r>
          <a:r>
            <a:rPr lang="en-US" dirty="0" err="1" smtClean="0"/>
            <a:t>yu</a:t>
          </a:r>
          <a:r>
            <a:rPr lang="en-US" dirty="0" smtClean="0"/>
            <a:t>:</a:t>
          </a:r>
          <a:br>
            <a:rPr lang="en-US" dirty="0" smtClean="0"/>
          </a:br>
          <a:r>
            <a:rPr lang="en-US" dirty="0" smtClean="0"/>
            <a:t>——Mac OS X</a:t>
          </a:r>
          <a:br>
            <a:rPr lang="en-US" dirty="0" smtClean="0"/>
          </a:br>
          <a:r>
            <a:rPr lang="en-US" dirty="0" smtClean="0"/>
            <a:t>——</a:t>
          </a:r>
          <a:r>
            <a:rPr lang="en-US" dirty="0" err="1" smtClean="0"/>
            <a:t>TextWrangler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——Eclipse </a:t>
          </a:r>
          <a:endParaRPr lang="zh-CN" dirty="0"/>
        </a:p>
      </dgm:t>
    </dgm:pt>
    <dgm:pt modelId="{3812EC30-88DA-4487-83AD-F1AC9E741738}" type="parTrans" cxnId="{E7C91D8B-D1A1-4DF4-A361-4D4C176C0E66}">
      <dgm:prSet/>
      <dgm:spPr/>
      <dgm:t>
        <a:bodyPr/>
        <a:lstStyle/>
        <a:p>
          <a:endParaRPr lang="zh-CN" altLang="en-US"/>
        </a:p>
      </dgm:t>
    </dgm:pt>
    <dgm:pt modelId="{FA2881DE-73DD-435F-9C32-30C5D44A5A77}" type="sibTrans" cxnId="{E7C91D8B-D1A1-4DF4-A361-4D4C176C0E66}">
      <dgm:prSet/>
      <dgm:spPr/>
      <dgm:t>
        <a:bodyPr/>
        <a:lstStyle/>
        <a:p>
          <a:endParaRPr lang="zh-CN" altLang="en-US"/>
        </a:p>
      </dgm:t>
    </dgm:pt>
    <dgm:pt modelId="{BF196047-6D0D-4DEB-AA3F-52489E29A7A1}">
      <dgm:prSet/>
      <dgm:spPr/>
      <dgm:t>
        <a:bodyPr/>
        <a:lstStyle/>
        <a:p>
          <a:pPr rtl="0"/>
          <a:r>
            <a:rPr lang="en-US" dirty="0" smtClean="0"/>
            <a:t>Zhou </a:t>
          </a:r>
          <a:r>
            <a:rPr lang="en-US" dirty="0" err="1" smtClean="0"/>
            <a:t>Feng</a:t>
          </a:r>
          <a:r>
            <a:rPr lang="en-US" dirty="0" smtClean="0"/>
            <a:t>:</a:t>
          </a:r>
          <a:br>
            <a:rPr lang="en-US" dirty="0" smtClean="0"/>
          </a:br>
          <a:r>
            <a:rPr lang="en-US" dirty="0" smtClean="0"/>
            <a:t>——Windows 7 &amp; </a:t>
          </a:r>
          <a:r>
            <a:rPr lang="en-US" dirty="0" err="1" smtClean="0"/>
            <a:t>ubuntu</a:t>
          </a:r>
          <a:r>
            <a:rPr lang="en-US" dirty="0" smtClean="0"/>
            <a:t> </a:t>
          </a:r>
          <a:br>
            <a:rPr lang="en-US" dirty="0" smtClean="0"/>
          </a:br>
          <a:r>
            <a:rPr lang="en-US" dirty="0" smtClean="0"/>
            <a:t>——Notepad++</a:t>
          </a:r>
          <a:br>
            <a:rPr lang="en-US" dirty="0" smtClean="0"/>
          </a:br>
          <a:r>
            <a:rPr lang="en-US" dirty="0" smtClean="0"/>
            <a:t>——Easy Eclipse &amp; Java jdk1.5</a:t>
          </a:r>
          <a:endParaRPr lang="zh-CN" dirty="0"/>
        </a:p>
      </dgm:t>
    </dgm:pt>
    <dgm:pt modelId="{7A6D13ED-3D8C-493B-91BD-EDA0E1392CA0}" type="parTrans" cxnId="{F5E7CCFD-2F84-4360-98A6-7201725A1A6A}">
      <dgm:prSet/>
      <dgm:spPr/>
      <dgm:t>
        <a:bodyPr/>
        <a:lstStyle/>
        <a:p>
          <a:endParaRPr lang="zh-CN" altLang="en-US"/>
        </a:p>
      </dgm:t>
    </dgm:pt>
    <dgm:pt modelId="{FCA19E83-392F-4A99-A46D-0BB01660E94B}" type="sibTrans" cxnId="{F5E7CCFD-2F84-4360-98A6-7201725A1A6A}">
      <dgm:prSet/>
      <dgm:spPr/>
      <dgm:t>
        <a:bodyPr/>
        <a:lstStyle/>
        <a:p>
          <a:endParaRPr lang="zh-CN" altLang="en-US"/>
        </a:p>
      </dgm:t>
    </dgm:pt>
    <dgm:pt modelId="{E0104227-F877-4D13-8EEF-F07DDC282649}" type="pres">
      <dgm:prSet presAssocID="{A8D50D51-F140-4C7D-AEEF-DB7BE263E4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934629-9C57-4FD3-86F5-56067D7C659B}" type="pres">
      <dgm:prSet presAssocID="{E60C1CC2-84B2-45BE-9856-71EA60DBF5E7}" presName="linNode" presStyleCnt="0"/>
      <dgm:spPr/>
    </dgm:pt>
    <dgm:pt modelId="{53BC81C2-0BA1-459F-96F2-AEB350EE0A15}" type="pres">
      <dgm:prSet presAssocID="{E60C1CC2-84B2-45BE-9856-71EA60DBF5E7}" presName="parentText" presStyleLbl="node1" presStyleIdx="0" presStyleCnt="5" custScaleX="203373" custScaleY="10494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3CAD93-94B6-4855-AC35-73A63B9BF402}" type="pres">
      <dgm:prSet presAssocID="{208AE2C0-EFFE-460F-A4E1-CFE245EFE85B}" presName="sp" presStyleCnt="0"/>
      <dgm:spPr/>
    </dgm:pt>
    <dgm:pt modelId="{702B8344-1CD9-4718-A239-C92131F2360B}" type="pres">
      <dgm:prSet presAssocID="{8E34960B-C2A2-432F-A7BF-5DD1AC20081C}" presName="linNode" presStyleCnt="0"/>
      <dgm:spPr/>
    </dgm:pt>
    <dgm:pt modelId="{D019EDD7-69DB-4F8F-ACD5-2AB65CE420CD}" type="pres">
      <dgm:prSet presAssocID="{8E34960B-C2A2-432F-A7BF-5DD1AC20081C}" presName="parentText" presStyleLbl="node1" presStyleIdx="1" presStyleCnt="5" custScaleX="20218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CEBB6A-0A25-4486-9D9E-7A3876B52403}" type="pres">
      <dgm:prSet presAssocID="{6C674AC6-3F47-40C4-8EBF-2ADD03551ECF}" presName="sp" presStyleCnt="0"/>
      <dgm:spPr/>
    </dgm:pt>
    <dgm:pt modelId="{A4E2246B-5F03-4748-A6BB-3BB966069FE3}" type="pres">
      <dgm:prSet presAssocID="{DC9B5909-2EC0-4F99-85B6-4779F0ED4A9D}" presName="linNode" presStyleCnt="0"/>
      <dgm:spPr/>
    </dgm:pt>
    <dgm:pt modelId="{E2E48552-59FA-4CA7-80BE-3942E61A5AA7}" type="pres">
      <dgm:prSet presAssocID="{DC9B5909-2EC0-4F99-85B6-4779F0ED4A9D}" presName="parentText" presStyleLbl="node1" presStyleIdx="2" presStyleCnt="5" custScaleX="20218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6A5CF6-9043-4963-8514-8586779778E0}" type="pres">
      <dgm:prSet presAssocID="{945C8DE5-7774-4C73-A486-E005334C6C49}" presName="sp" presStyleCnt="0"/>
      <dgm:spPr/>
    </dgm:pt>
    <dgm:pt modelId="{98B4D4AB-0BCC-4EFA-870C-04E0E1C469A8}" type="pres">
      <dgm:prSet presAssocID="{A9181D3F-6A61-418C-BAD6-E7969CC2B5B9}" presName="linNode" presStyleCnt="0"/>
      <dgm:spPr/>
    </dgm:pt>
    <dgm:pt modelId="{06A6F137-C642-46E8-A736-E4F5BDFF7A64}" type="pres">
      <dgm:prSet presAssocID="{A9181D3F-6A61-418C-BAD6-E7969CC2B5B9}" presName="parentText" presStyleLbl="node1" presStyleIdx="3" presStyleCnt="5" custScaleX="19920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8CAD96-62F4-46F2-9D57-D1F36F5A56BB}" type="pres">
      <dgm:prSet presAssocID="{FA2881DE-73DD-435F-9C32-30C5D44A5A77}" presName="sp" presStyleCnt="0"/>
      <dgm:spPr/>
    </dgm:pt>
    <dgm:pt modelId="{0C3A4663-9A47-49C1-83C3-2F5C8CCCE4BC}" type="pres">
      <dgm:prSet presAssocID="{BF196047-6D0D-4DEB-AA3F-52489E29A7A1}" presName="linNode" presStyleCnt="0"/>
      <dgm:spPr/>
    </dgm:pt>
    <dgm:pt modelId="{61B817F5-070B-477E-A832-AA6C7F8A6EA8}" type="pres">
      <dgm:prSet presAssocID="{BF196047-6D0D-4DEB-AA3F-52489E29A7A1}" presName="parentText" presStyleLbl="node1" presStyleIdx="4" presStyleCnt="5" custScaleX="1984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902C40-FF76-2943-BD47-3FE390B91B11}" type="presOf" srcId="{A9181D3F-6A61-418C-BAD6-E7969CC2B5B9}" destId="{06A6F137-C642-46E8-A736-E4F5BDFF7A64}" srcOrd="0" destOrd="0" presId="urn:microsoft.com/office/officeart/2005/8/layout/vList5"/>
    <dgm:cxn modelId="{F1A4C1F9-36CC-1941-BCB1-864D751DF17C}" type="presOf" srcId="{E60C1CC2-84B2-45BE-9856-71EA60DBF5E7}" destId="{53BC81C2-0BA1-459F-96F2-AEB350EE0A15}" srcOrd="0" destOrd="0" presId="urn:microsoft.com/office/officeart/2005/8/layout/vList5"/>
    <dgm:cxn modelId="{42771DBF-DA71-B54A-9E8E-EEF975B4D8C6}" type="presOf" srcId="{A8D50D51-F140-4C7D-AEEF-DB7BE263E421}" destId="{E0104227-F877-4D13-8EEF-F07DDC282649}" srcOrd="0" destOrd="0" presId="urn:microsoft.com/office/officeart/2005/8/layout/vList5"/>
    <dgm:cxn modelId="{D2FA08CE-012D-9B4F-8548-13FD2135B162}" type="presOf" srcId="{8E34960B-C2A2-432F-A7BF-5DD1AC20081C}" destId="{D019EDD7-69DB-4F8F-ACD5-2AB65CE420CD}" srcOrd="0" destOrd="0" presId="urn:microsoft.com/office/officeart/2005/8/layout/vList5"/>
    <dgm:cxn modelId="{E0305D82-FA65-4EBD-832B-A4780C5ACE32}" srcId="{A8D50D51-F140-4C7D-AEEF-DB7BE263E421}" destId="{DC9B5909-2EC0-4F99-85B6-4779F0ED4A9D}" srcOrd="2" destOrd="0" parTransId="{161919E8-605E-4BC6-917E-A5F3B779CB9A}" sibTransId="{945C8DE5-7774-4C73-A486-E005334C6C49}"/>
    <dgm:cxn modelId="{F5E7CCFD-2F84-4360-98A6-7201725A1A6A}" srcId="{A8D50D51-F140-4C7D-AEEF-DB7BE263E421}" destId="{BF196047-6D0D-4DEB-AA3F-52489E29A7A1}" srcOrd="4" destOrd="0" parTransId="{7A6D13ED-3D8C-493B-91BD-EDA0E1392CA0}" sibTransId="{FCA19E83-392F-4A99-A46D-0BB01660E94B}"/>
    <dgm:cxn modelId="{E7C91D8B-D1A1-4DF4-A361-4D4C176C0E66}" srcId="{A8D50D51-F140-4C7D-AEEF-DB7BE263E421}" destId="{A9181D3F-6A61-418C-BAD6-E7969CC2B5B9}" srcOrd="3" destOrd="0" parTransId="{3812EC30-88DA-4487-83AD-F1AC9E741738}" sibTransId="{FA2881DE-73DD-435F-9C32-30C5D44A5A77}"/>
    <dgm:cxn modelId="{CB089DB5-99BE-404D-BAC7-A6567931F604}" srcId="{A8D50D51-F140-4C7D-AEEF-DB7BE263E421}" destId="{E60C1CC2-84B2-45BE-9856-71EA60DBF5E7}" srcOrd="0" destOrd="0" parTransId="{16759F1D-B85E-475F-932C-58C3BDFA7369}" sibTransId="{208AE2C0-EFFE-460F-A4E1-CFE245EFE85B}"/>
    <dgm:cxn modelId="{8212E604-99C7-0644-B793-2DE23D5E80C5}" type="presOf" srcId="{DC9B5909-2EC0-4F99-85B6-4779F0ED4A9D}" destId="{E2E48552-59FA-4CA7-80BE-3942E61A5AA7}" srcOrd="0" destOrd="0" presId="urn:microsoft.com/office/officeart/2005/8/layout/vList5"/>
    <dgm:cxn modelId="{EB2A2E96-4DFA-8342-AD78-C631D4AF2EA7}" type="presOf" srcId="{BF196047-6D0D-4DEB-AA3F-52489E29A7A1}" destId="{61B817F5-070B-477E-A832-AA6C7F8A6EA8}" srcOrd="0" destOrd="0" presId="urn:microsoft.com/office/officeart/2005/8/layout/vList5"/>
    <dgm:cxn modelId="{88FBAC53-7ECF-4149-B655-B88920F26177}" srcId="{A8D50D51-F140-4C7D-AEEF-DB7BE263E421}" destId="{8E34960B-C2A2-432F-A7BF-5DD1AC20081C}" srcOrd="1" destOrd="0" parTransId="{8A284113-328E-4A64-ABE8-4F9217E61DF7}" sibTransId="{6C674AC6-3F47-40C4-8EBF-2ADD03551ECF}"/>
    <dgm:cxn modelId="{06B97D12-397D-E84C-A05F-00BE9E1BA3E9}" type="presParOf" srcId="{E0104227-F877-4D13-8EEF-F07DDC282649}" destId="{D4934629-9C57-4FD3-86F5-56067D7C659B}" srcOrd="0" destOrd="0" presId="urn:microsoft.com/office/officeart/2005/8/layout/vList5"/>
    <dgm:cxn modelId="{08F8576B-420D-F746-BF0B-D47F375B020C}" type="presParOf" srcId="{D4934629-9C57-4FD3-86F5-56067D7C659B}" destId="{53BC81C2-0BA1-459F-96F2-AEB350EE0A15}" srcOrd="0" destOrd="0" presId="urn:microsoft.com/office/officeart/2005/8/layout/vList5"/>
    <dgm:cxn modelId="{5F905482-E0D2-AD44-BF51-40F1B27F4030}" type="presParOf" srcId="{E0104227-F877-4D13-8EEF-F07DDC282649}" destId="{2A3CAD93-94B6-4855-AC35-73A63B9BF402}" srcOrd="1" destOrd="0" presId="urn:microsoft.com/office/officeart/2005/8/layout/vList5"/>
    <dgm:cxn modelId="{A418D329-9992-C24E-A51B-2185FF0D196D}" type="presParOf" srcId="{E0104227-F877-4D13-8EEF-F07DDC282649}" destId="{702B8344-1CD9-4718-A239-C92131F2360B}" srcOrd="2" destOrd="0" presId="urn:microsoft.com/office/officeart/2005/8/layout/vList5"/>
    <dgm:cxn modelId="{1DA4CD2D-B018-F242-BE39-F18921E06D8B}" type="presParOf" srcId="{702B8344-1CD9-4718-A239-C92131F2360B}" destId="{D019EDD7-69DB-4F8F-ACD5-2AB65CE420CD}" srcOrd="0" destOrd="0" presId="urn:microsoft.com/office/officeart/2005/8/layout/vList5"/>
    <dgm:cxn modelId="{6BC28B5E-92AB-BA48-A2B7-39C69020A31B}" type="presParOf" srcId="{E0104227-F877-4D13-8EEF-F07DDC282649}" destId="{38CEBB6A-0A25-4486-9D9E-7A3876B52403}" srcOrd="3" destOrd="0" presId="urn:microsoft.com/office/officeart/2005/8/layout/vList5"/>
    <dgm:cxn modelId="{2C799C2D-B2B6-FE4E-AFFE-3E5529C369D2}" type="presParOf" srcId="{E0104227-F877-4D13-8EEF-F07DDC282649}" destId="{A4E2246B-5F03-4748-A6BB-3BB966069FE3}" srcOrd="4" destOrd="0" presId="urn:microsoft.com/office/officeart/2005/8/layout/vList5"/>
    <dgm:cxn modelId="{2CAE3790-74AC-CE49-9F62-F9387E3F9F43}" type="presParOf" srcId="{A4E2246B-5F03-4748-A6BB-3BB966069FE3}" destId="{E2E48552-59FA-4CA7-80BE-3942E61A5AA7}" srcOrd="0" destOrd="0" presId="urn:microsoft.com/office/officeart/2005/8/layout/vList5"/>
    <dgm:cxn modelId="{C529DAB3-FD43-D847-A1B5-C9B20FA3F85C}" type="presParOf" srcId="{E0104227-F877-4D13-8EEF-F07DDC282649}" destId="{6E6A5CF6-9043-4963-8514-8586779778E0}" srcOrd="5" destOrd="0" presId="urn:microsoft.com/office/officeart/2005/8/layout/vList5"/>
    <dgm:cxn modelId="{48C0CFD8-15A0-2147-8D6E-76F85BA16673}" type="presParOf" srcId="{E0104227-F877-4D13-8EEF-F07DDC282649}" destId="{98B4D4AB-0BCC-4EFA-870C-04E0E1C469A8}" srcOrd="6" destOrd="0" presId="urn:microsoft.com/office/officeart/2005/8/layout/vList5"/>
    <dgm:cxn modelId="{F19E808A-3F9F-F94A-A307-F7C1F3864448}" type="presParOf" srcId="{98B4D4AB-0BCC-4EFA-870C-04E0E1C469A8}" destId="{06A6F137-C642-46E8-A736-E4F5BDFF7A64}" srcOrd="0" destOrd="0" presId="urn:microsoft.com/office/officeart/2005/8/layout/vList5"/>
    <dgm:cxn modelId="{6DBF70CA-CF97-974C-9FFD-405097C42B8F}" type="presParOf" srcId="{E0104227-F877-4D13-8EEF-F07DDC282649}" destId="{6C8CAD96-62F4-46F2-9D57-D1F36F5A56BB}" srcOrd="7" destOrd="0" presId="urn:microsoft.com/office/officeart/2005/8/layout/vList5"/>
    <dgm:cxn modelId="{1201E0ED-2FA9-2B42-8035-914AA521BF75}" type="presParOf" srcId="{E0104227-F877-4D13-8EEF-F07DDC282649}" destId="{0C3A4663-9A47-49C1-83C3-2F5C8CCCE4BC}" srcOrd="8" destOrd="0" presId="urn:microsoft.com/office/officeart/2005/8/layout/vList5"/>
    <dgm:cxn modelId="{E395E6F6-6773-8F40-B893-1CDE0ED441A5}" type="presParOf" srcId="{0C3A4663-9A47-49C1-83C3-2F5C8CCCE4BC}" destId="{61B817F5-070B-477E-A832-AA6C7F8A6EA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098457-958A-4FEF-869D-9696FB053C1F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2D7391B-0EF4-4439-B610-822C7E557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CN" smtClean="0"/>
              <a:t>Hello, everybody! I am very glad to make presentation here to you about our Programming language&amp; translators project. We are team 4. First, let me introduce all of our team members: Yang Jian is our project manager, Xiaoming Guo is language guru, Yu An is our System integrator, Dingding Xi is the person who is responsible for language test. I am system architect. </a:t>
            </a:r>
            <a:endParaRPr lang="zh-CN" alt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7A643B-7212-4D8D-86D2-BA41548503E1}" type="slidenum">
              <a:rPr lang="zh-CN" altLang="en-US">
                <a:cs typeface="宋体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CN">
              <a:cs typeface="宋体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CN" smtClean="0"/>
              <a:t>First, let me introduce to you the overview of our language and compiler.</a:t>
            </a:r>
            <a:endParaRPr lang="zh-CN" alt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40FB54-8CA3-4213-B12F-DA30C124AE49}" type="slidenum">
              <a:rPr lang="zh-CN" altLang="en-US">
                <a:cs typeface="宋体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CN">
              <a:cs typeface="宋体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CN" smtClean="0"/>
              <a:t>Our language is called cardghost. It is a language aimed at helping programmers easily and efficiently design card games. To get a knowledge of how it works, let me intronduce the sturcture of our compiler first. </a:t>
            </a:r>
            <a:endParaRPr lang="zh-CN" alt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E886F3-D474-4F33-9AB1-35C6781833B8}" type="slidenum">
              <a:rPr lang="zh-CN" altLang="en-US">
                <a:cs typeface="宋体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CN">
              <a:cs typeface="宋体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CN" smtClean="0"/>
              <a:t>We use java lex and java cup to generate our lexical analyzer and syntax analyzer</a:t>
            </a:r>
            <a:endParaRPr lang="zh-CN" alt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773A1B-CA55-41DD-AF68-FECD178E830A}" type="slidenum">
              <a:rPr lang="zh-CN" altLang="en-US">
                <a:cs typeface="宋体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CN">
              <a:cs typeface="宋体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CN" smtClean="0"/>
              <a:t>After learning structure of our compiler, let’s talk about the features of our language.</a:t>
            </a:r>
            <a:endParaRPr lang="zh-CN" alt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4AC5D98-B5AD-4B00-A773-4FE89F07C311}" type="slidenum">
              <a:rPr lang="zh-CN" altLang="en-US">
                <a:cs typeface="宋体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zh-CN">
              <a:cs typeface="宋体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CN" smtClean="0"/>
              <a:t>Finally, I want to talk about development environment we use. For a large project, compatibility and version control is very important. So in the beginning, we have a meeting about it and use some tools such as SVN as well as google doc to solve the compatibility problem</a:t>
            </a:r>
            <a:endParaRPr lang="zh-CN" alt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1E0085-FF41-47D7-A0FC-D24701DD106F}" type="slidenum">
              <a:rPr lang="zh-CN" altLang="en-US">
                <a:cs typeface="宋体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zh-CN">
              <a:cs typeface="宋体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8D37E0-467E-403C-830A-7F39CA0AA788}" type="datetimeFigureOut">
              <a:rPr lang="zh-CN" altLang="en-US"/>
              <a:pPr>
                <a:defRPr/>
              </a:pPr>
              <a:t>2011-5-12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2087CF-08C6-44C6-BEA5-5D478C2D544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88609-9A6D-400F-91E4-C61047A51A77}" type="datetimeFigureOut">
              <a:rPr lang="zh-CN" altLang="en-US"/>
              <a:pPr>
                <a:defRPr/>
              </a:pPr>
              <a:t>2011-5-12</a:t>
            </a:fld>
            <a:endParaRPr lang="zh-CN" alt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5C0CD-E0CC-49EA-BD46-9ECB77E2927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5F708-BB55-4442-99B1-991EB186C39B}" type="datetimeFigureOut">
              <a:rPr lang="zh-CN" altLang="en-US"/>
              <a:pPr>
                <a:defRPr/>
              </a:pPr>
              <a:t>2011-5-12</a:t>
            </a:fld>
            <a:endParaRPr lang="zh-CN" alt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8792D-AC10-4437-911C-2B5F728A06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24C45-C4B1-41F0-8E0F-75C633C934AF}" type="datetimeFigureOut">
              <a:rPr lang="zh-CN" altLang="en-US"/>
              <a:pPr>
                <a:defRPr/>
              </a:pPr>
              <a:t>2011-5-12</a:t>
            </a:fld>
            <a:endParaRPr lang="zh-CN" alt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5050C-9BA8-4D87-B68B-650F2E8BCA1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2503D9-CC67-4AA4-B866-425EB466B47F}" type="datetimeFigureOut">
              <a:rPr lang="zh-CN" altLang="en-US"/>
              <a:pPr>
                <a:defRPr/>
              </a:pPr>
              <a:t>2011-5-12</a:t>
            </a:fld>
            <a:endParaRPr lang="zh-CN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7665AC-CD79-4CC7-854C-71E07D35D27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1A4AE-A3A4-466B-AE2A-C78955D9C4B0}" type="datetimeFigureOut">
              <a:rPr lang="zh-CN" altLang="en-US"/>
              <a:pPr>
                <a:defRPr/>
              </a:pPr>
              <a:t>2011-5-12</a:t>
            </a:fld>
            <a:endParaRPr lang="zh-CN" alt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3683F-4353-4554-8F87-5950ED57FE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F524A-D8E3-4F9C-9D47-754FA776DCF5}" type="datetimeFigureOut">
              <a:rPr lang="zh-CN" altLang="en-US"/>
              <a:pPr>
                <a:defRPr/>
              </a:pPr>
              <a:t>2011-5-12</a:t>
            </a:fld>
            <a:endParaRPr lang="zh-CN" alt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7390F-0C2F-4E4E-809D-411015C1FB3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12509-E4D4-4FF4-B76E-F782383FFCBE}" type="datetimeFigureOut">
              <a:rPr lang="zh-CN" altLang="en-US"/>
              <a:pPr>
                <a:defRPr/>
              </a:pPr>
              <a:t>2011-5-12</a:t>
            </a:fld>
            <a:endParaRPr lang="zh-CN" alt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2A113-BAF0-40B6-991E-674EB675763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F9916D-B906-413C-85AD-4B3DBF0A7C62}" type="datetimeFigureOut">
              <a:rPr lang="zh-CN" altLang="en-US"/>
              <a:pPr>
                <a:defRPr/>
              </a:pPr>
              <a:t>2011-5-12</a:t>
            </a:fld>
            <a:endParaRPr lang="zh-CN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EA9142-5082-4251-A33E-55D2EA9648E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A8563-FC7B-423A-80FA-E991AC9CDFCC}" type="datetimeFigureOut">
              <a:rPr lang="zh-CN" altLang="en-US"/>
              <a:pPr>
                <a:defRPr/>
              </a:pPr>
              <a:t>2011-5-12</a:t>
            </a:fld>
            <a:endParaRPr lang="zh-CN" alt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97EDF-7C1F-4CB6-A443-C94955D405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B7ED44-FB8A-41DA-8729-6BD439FD100C}" type="datetimeFigureOut">
              <a:rPr lang="zh-CN" altLang="en-US"/>
              <a:pPr>
                <a:defRPr/>
              </a:pPr>
              <a:t>2011-5-12</a:t>
            </a:fld>
            <a:endParaRPr lang="zh-CN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228B9F-EC12-4420-BCDC-DF3B042744F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smtClean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B0987790-4139-4690-A706-BC2609D7E164}" type="datetimeFigureOut">
              <a:rPr lang="zh-CN" altLang="en-US"/>
              <a:pPr>
                <a:defRPr/>
              </a:pPr>
              <a:t>2011-5-12</a:t>
            </a:fld>
            <a:endParaRPr lang="zh-CN" alt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E9B6462B-543D-4603-9312-3D77D8F5522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1" r:id="rId8"/>
    <p:sldLayoutId id="2147483699" r:id="rId9"/>
    <p:sldLayoutId id="2147483690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微软雅黑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微软雅黑"/>
          <a:cs typeface="微软雅黑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微软雅黑"/>
          <a:cs typeface="微软雅黑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微软雅黑"/>
          <a:cs typeface="微软雅黑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微软雅黑"/>
          <a:cs typeface="微软雅黑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微软雅黑"/>
          <a:cs typeface="微软雅黑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微软雅黑"/>
          <a:cs typeface="微软雅黑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微软雅黑"/>
          <a:cs typeface="微软雅黑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微软雅黑"/>
          <a:cs typeface="微软雅黑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微软雅黑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微软雅黑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微软雅黑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微软雅黑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微软雅黑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13" y="1412875"/>
            <a:ext cx="7953375" cy="2232025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dirty="0" err="1" smtClean="0">
                <a:cs typeface="+mj-cs"/>
              </a:rPr>
              <a:t>CardGhost</a:t>
            </a:r>
            <a:r>
              <a:rPr lang="en-US" altLang="zh-CN" dirty="0" smtClean="0">
                <a:cs typeface="+mj-cs"/>
              </a:rPr>
              <a:t/>
            </a:r>
            <a:br>
              <a:rPr lang="en-US" altLang="zh-CN" dirty="0" smtClean="0">
                <a:cs typeface="+mj-cs"/>
              </a:rPr>
            </a:br>
            <a:r>
              <a:rPr lang="en-US" altLang="zh-CN" dirty="0" smtClean="0">
                <a:cs typeface="+mj-cs"/>
              </a:rPr>
              <a:t>——Language design for 	  card game</a:t>
            </a:r>
            <a:endParaRPr lang="zh-CN" altLang="en-US" dirty="0"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20478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dirty="0" smtClean="0">
                <a:cs typeface="+mn-cs"/>
              </a:rPr>
              <a:t>Team member: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i="1" dirty="0" smtClean="0">
                <a:cs typeface="+mn-cs"/>
              </a:rPr>
              <a:t>Yang </a:t>
            </a:r>
            <a:r>
              <a:rPr lang="en-US" i="1" dirty="0" err="1" smtClean="0">
                <a:cs typeface="+mn-cs"/>
              </a:rPr>
              <a:t>Jian</a:t>
            </a:r>
            <a:r>
              <a:rPr lang="en-US" i="1" dirty="0" smtClean="0">
                <a:cs typeface="+mn-cs"/>
              </a:rPr>
              <a:t>, yj2220 </a:t>
            </a:r>
            <a:r>
              <a:rPr lang="en-US" dirty="0" smtClean="0">
                <a:cs typeface="+mn-cs"/>
              </a:rPr>
              <a:t/>
            </a:r>
            <a:br>
              <a:rPr lang="en-US" dirty="0" smtClean="0">
                <a:cs typeface="+mn-cs"/>
              </a:rPr>
            </a:br>
            <a:r>
              <a:rPr lang="en-US" i="1" dirty="0" err="1" smtClean="0">
                <a:cs typeface="+mn-cs"/>
              </a:rPr>
              <a:t>Xiaoming</a:t>
            </a:r>
            <a:r>
              <a:rPr lang="en-US" i="1" dirty="0" smtClean="0">
                <a:cs typeface="+mn-cs"/>
              </a:rPr>
              <a:t> </a:t>
            </a:r>
            <a:r>
              <a:rPr lang="en-US" i="1" dirty="0" err="1" smtClean="0">
                <a:cs typeface="+mn-cs"/>
              </a:rPr>
              <a:t>Guo</a:t>
            </a:r>
            <a:r>
              <a:rPr lang="en-US" i="1" dirty="0" smtClean="0">
                <a:cs typeface="+mn-cs"/>
              </a:rPr>
              <a:t>, gx2158 </a:t>
            </a:r>
            <a:r>
              <a:rPr lang="en-US" dirty="0" smtClean="0">
                <a:cs typeface="+mn-cs"/>
              </a:rPr>
              <a:t/>
            </a:r>
            <a:br>
              <a:rPr lang="en-US" dirty="0" smtClean="0">
                <a:cs typeface="+mn-cs"/>
              </a:rPr>
            </a:br>
            <a:r>
              <a:rPr lang="en-US" i="1" dirty="0" smtClean="0">
                <a:cs typeface="+mn-cs"/>
              </a:rPr>
              <a:t>Yu An, ya2249 </a:t>
            </a:r>
            <a:r>
              <a:rPr lang="en-US" dirty="0" smtClean="0">
                <a:cs typeface="+mn-cs"/>
              </a:rPr>
              <a:t/>
            </a:r>
            <a:br>
              <a:rPr lang="en-US" dirty="0" smtClean="0">
                <a:cs typeface="+mn-cs"/>
              </a:rPr>
            </a:br>
            <a:r>
              <a:rPr lang="en-US" i="1" dirty="0" err="1" smtClean="0">
                <a:cs typeface="+mn-cs"/>
              </a:rPr>
              <a:t>Dingding</a:t>
            </a:r>
            <a:r>
              <a:rPr lang="en-US" i="1" dirty="0" smtClean="0">
                <a:cs typeface="+mn-cs"/>
              </a:rPr>
              <a:t> Xi, dx2131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i="1" dirty="0" err="1" smtClean="0">
                <a:cs typeface="+mn-cs"/>
              </a:rPr>
              <a:t>Feng</a:t>
            </a:r>
            <a:r>
              <a:rPr lang="en-US" i="1" dirty="0" smtClean="0">
                <a:cs typeface="+mn-cs"/>
              </a:rPr>
              <a:t> Zhou, fz2168</a:t>
            </a:r>
            <a:endParaRPr lang="zh-CN" alt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183562" cy="1052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CN" altLang="zh-CN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Language Grammar</a:t>
            </a:r>
            <a:endParaRPr lang="zh-CN" altLang="en-US" dirty="0">
              <a:solidFill>
                <a:schemeClr val="accent1">
                  <a:tint val="88000"/>
                  <a:satMod val="150000"/>
                </a:schemeClr>
              </a:solidFill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313" y="1628775"/>
            <a:ext cx="8183562" cy="4187825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zh-CN" altLang="zh-CN" sz="900" dirty="0" smtClean="0">
                <a:cs typeface="+mn-cs"/>
              </a:rPr>
              <a:t> display_expr::=</a:t>
            </a:r>
          </a:p>
          <a:p>
            <a:pPr marL="1280160" lvl="4" indent="-182880" fontAlgn="auto"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Font typeface="Wingdings 2"/>
              <a:buChar char=""/>
              <a:defRPr/>
            </a:pPr>
            <a:r>
              <a:rPr lang="zh-CN" altLang="zh-CN" sz="900" dirty="0" smtClean="0">
                <a:cs typeface="+mn-cs"/>
              </a:rPr>
              <a:t>DISPLAY LPAR var:v RPAR</a:t>
            </a:r>
          </a:p>
          <a:p>
            <a:pPr marL="1280160" lvl="4" indent="-182880" fontAlgn="auto"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Font typeface="Wingdings 2"/>
              <a:buChar char=""/>
              <a:defRPr/>
            </a:pPr>
            <a:r>
              <a:rPr lang="zh-CN" altLang="zh-CN" sz="900" dirty="0" smtClean="0">
                <a:cs typeface="+mn-cs"/>
              </a:rPr>
              <a:t>{:</a:t>
            </a:r>
          </a:p>
          <a:p>
            <a:pPr marL="1280160" lvl="4" indent="-182880" fontAlgn="auto"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Font typeface="Wingdings 2"/>
              <a:buChar char=""/>
              <a:defRPr/>
            </a:pPr>
            <a:r>
              <a:rPr lang="zh-CN" altLang="zh-CN" sz="900" dirty="0" smtClean="0">
                <a:cs typeface="+mn-cs"/>
              </a:rPr>
              <a:t>if(parser.hash.get(v.result) == null)</a:t>
            </a:r>
          </a:p>
          <a:p>
            <a:pPr marL="1280160" lvl="4" indent="-182880" fontAlgn="auto"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Font typeface="Wingdings 2"/>
              <a:buChar char=""/>
              <a:defRPr/>
            </a:pPr>
            <a:r>
              <a:rPr lang="zh-CN" altLang="zh-CN" sz="900" dirty="0" smtClean="0">
                <a:cs typeface="+mn-cs"/>
              </a:rPr>
              <a:t>{</a:t>
            </a:r>
          </a:p>
          <a:p>
            <a:pPr marL="1280160" lvl="4" indent="-182880" fontAlgn="auto"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Font typeface="Wingdings 2"/>
              <a:buChar char=""/>
              <a:defRPr/>
            </a:pPr>
            <a:r>
              <a:rPr lang="zh-CN" altLang="zh-CN" sz="900" dirty="0" smtClean="0">
                <a:cs typeface="+mn-cs"/>
              </a:rPr>
              <a:t>System.out.println("error: " + v.result + "has not been declared!!!\n");</a:t>
            </a:r>
          </a:p>
          <a:p>
            <a:pPr marL="1280160" lvl="4" indent="-182880" fontAlgn="auto"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Font typeface="Wingdings 2"/>
              <a:buChar char=""/>
              <a:defRPr/>
            </a:pPr>
            <a:r>
              <a:rPr lang="zh-CN" altLang="zh-CN" sz="900" dirty="0" smtClean="0">
                <a:cs typeface="+mn-cs"/>
              </a:rPr>
              <a:t>System.exit(0);</a:t>
            </a:r>
          </a:p>
          <a:p>
            <a:pPr marL="1280160" lvl="4" indent="-182880" fontAlgn="auto"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Font typeface="Wingdings 2"/>
              <a:buChar char=""/>
              <a:defRPr/>
            </a:pPr>
            <a:r>
              <a:rPr lang="zh-CN" altLang="zh-CN" sz="900" dirty="0" smtClean="0">
                <a:cs typeface="+mn-cs"/>
              </a:rPr>
              <a:t>}</a:t>
            </a:r>
          </a:p>
          <a:p>
            <a:pPr marL="1280160" lvl="4" indent="-182880" fontAlgn="auto"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Font typeface="Wingdings 2"/>
              <a:buChar char=""/>
              <a:defRPr/>
            </a:pPr>
            <a:r>
              <a:rPr lang="zh-CN" altLang="zh-CN" sz="900" dirty="0" smtClean="0">
                <a:cs typeface="+mn-cs"/>
              </a:rPr>
              <a:t>else if(!parser.hash.get(v.result).equals("String") &amp;&amp; !parser.hash.get(v.result).equals("Player") &amp;&amp; !parser.hash.get(v.result).equals("Card"))				//type checking</a:t>
            </a:r>
          </a:p>
          <a:p>
            <a:pPr marL="1280160" lvl="4" indent="-182880" fontAlgn="auto"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Font typeface="Wingdings 2"/>
              <a:buChar char=""/>
              <a:defRPr/>
            </a:pPr>
            <a:r>
              <a:rPr lang="zh-CN" altLang="zh-CN" sz="900" dirty="0" smtClean="0">
                <a:cs typeface="+mn-cs"/>
              </a:rPr>
              <a:t>{						</a:t>
            </a:r>
          </a:p>
          <a:p>
            <a:pPr marL="1280160" lvl="4" indent="-182880" fontAlgn="auto"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Font typeface="Wingdings 2"/>
              <a:buChar char=""/>
              <a:defRPr/>
            </a:pPr>
            <a:r>
              <a:rPr lang="zh-CN" altLang="zh-CN" sz="900" dirty="0" smtClean="0">
                <a:cs typeface="+mn-cs"/>
              </a:rPr>
              <a:t>System.out.println("error: " + parser.hash.get(v.result) + " is not String/Player/Card");</a:t>
            </a:r>
          </a:p>
          <a:p>
            <a:pPr marL="1280160" lvl="4" indent="-182880" fontAlgn="auto"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Font typeface="Wingdings 2"/>
              <a:buChar char=""/>
              <a:defRPr/>
            </a:pPr>
            <a:r>
              <a:rPr lang="zh-CN" altLang="zh-CN" sz="900" dirty="0" smtClean="0">
                <a:cs typeface="+mn-cs"/>
              </a:rPr>
              <a:t>System.exit(0);</a:t>
            </a:r>
          </a:p>
          <a:p>
            <a:pPr marL="1280160" lvl="4" indent="-182880" fontAlgn="auto"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Font typeface="Wingdings 2"/>
              <a:buChar char=""/>
              <a:defRPr/>
            </a:pPr>
            <a:r>
              <a:rPr lang="zh-CN" altLang="zh-CN" sz="900" dirty="0" smtClean="0">
                <a:cs typeface="+mn-cs"/>
              </a:rPr>
              <a:t>}</a:t>
            </a:r>
          </a:p>
          <a:p>
            <a:pPr marL="1280160" lvl="4" indent="-182880" fontAlgn="auto"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Font typeface="Wingdings 2"/>
              <a:buChar char=""/>
              <a:defRPr/>
            </a:pPr>
            <a:r>
              <a:rPr lang="zh-CN" altLang="zh-CN" sz="900" dirty="0" smtClean="0">
                <a:cs typeface="+mn-cs"/>
              </a:rPr>
              <a:t>else </a:t>
            </a:r>
          </a:p>
          <a:p>
            <a:pPr marL="1280160" lvl="4" indent="-182880" fontAlgn="auto"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Font typeface="Wingdings 2"/>
              <a:buChar char=""/>
              <a:defRPr/>
            </a:pPr>
            <a:r>
              <a:rPr lang="zh-CN" altLang="zh-CN" sz="900" dirty="0" smtClean="0">
                <a:cs typeface="+mn-cs"/>
              </a:rPr>
              <a:t>{</a:t>
            </a:r>
          </a:p>
          <a:p>
            <a:pPr marL="1280160" lvl="4" indent="-182880" fontAlgn="auto"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Font typeface="Wingdings 2"/>
              <a:buChar char=""/>
              <a:defRPr/>
            </a:pPr>
            <a:r>
              <a:rPr lang="zh-CN" altLang="zh-CN" sz="900" dirty="0" smtClean="0">
                <a:cs typeface="+mn-cs"/>
              </a:rPr>
              <a:t>String result = "p.g.display(" + v.result +")";</a:t>
            </a:r>
          </a:p>
          <a:p>
            <a:pPr marL="1280160" lvl="4" indent="-182880" fontAlgn="auto"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Font typeface="Wingdings 2"/>
              <a:buChar char=""/>
              <a:defRPr/>
            </a:pPr>
            <a:r>
              <a:rPr lang="zh-CN" altLang="zh-CN" sz="900" dirty="0" smtClean="0">
                <a:cs typeface="+mn-cs"/>
              </a:rPr>
              <a:t>Node a = new Node(result, "void");</a:t>
            </a:r>
          </a:p>
          <a:p>
            <a:pPr marL="1280160" lvl="4" indent="-182880" fontAlgn="auto"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Font typeface="Wingdings 2"/>
              <a:buChar char=""/>
              <a:defRPr/>
            </a:pPr>
            <a:r>
              <a:rPr lang="zh-CN" altLang="zh-CN" sz="900" dirty="0" smtClean="0">
                <a:cs typeface="+mn-cs"/>
              </a:rPr>
              <a:t>RESULT = a;					//result assignment</a:t>
            </a:r>
          </a:p>
          <a:p>
            <a:pPr marL="1280160" lvl="4" indent="-182880" fontAlgn="auto"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Font typeface="Wingdings 2"/>
              <a:buChar char=""/>
              <a:defRPr/>
            </a:pPr>
            <a:r>
              <a:rPr lang="zh-CN" altLang="zh-CN" sz="900" dirty="0" smtClean="0">
                <a:cs typeface="+mn-cs"/>
              </a:rPr>
              <a:t>}</a:t>
            </a:r>
          </a:p>
          <a:p>
            <a:pPr marL="1280160" lvl="4" indent="-182880" fontAlgn="auto"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Font typeface="Wingdings 2"/>
              <a:buChar char=""/>
              <a:defRPr/>
            </a:pPr>
            <a:r>
              <a:rPr lang="zh-CN" altLang="zh-CN" sz="900" dirty="0" smtClean="0">
                <a:cs typeface="+mn-cs"/>
              </a:rPr>
              <a:t>:}</a:t>
            </a:r>
          </a:p>
          <a:p>
            <a:pPr marL="1280160" lvl="4" indent="-182880" fontAlgn="auto"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Font typeface="Wingdings 2"/>
              <a:buChar char=""/>
              <a:defRPr/>
            </a:pPr>
            <a:r>
              <a:rPr lang="zh-CN" altLang="zh-CN" sz="900" dirty="0" smtClean="0">
                <a:cs typeface="+mn-cs"/>
              </a:rPr>
              <a:t>|</a:t>
            </a:r>
          </a:p>
          <a:p>
            <a:pPr marL="1280160" lvl="4" indent="-182880" fontAlgn="auto"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Font typeface="Wingdings 2"/>
              <a:buChar char=""/>
              <a:defRPr/>
            </a:pPr>
            <a:r>
              <a:rPr lang="zh-CN" altLang="zh-CN" sz="900" dirty="0" smtClean="0">
                <a:cs typeface="+mn-cs"/>
              </a:rPr>
              <a:t>......</a:t>
            </a:r>
          </a:p>
          <a:p>
            <a:pPr marL="1280160" lvl="4" indent="-182880" fontAlgn="auto"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Font typeface="Wingdings 2"/>
              <a:buChar char=""/>
              <a:defRPr/>
            </a:pPr>
            <a:endParaRPr lang="zh-CN" altLang="zh-CN" sz="500" dirty="0" smtClean="0">
              <a:cs typeface="+mn-cs"/>
            </a:endParaRPr>
          </a:p>
          <a:p>
            <a:pPr marL="265176" indent="-265176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zh-CN" altLang="zh-CN" sz="100" dirty="0" smtClean="0">
              <a:cs typeface="+mn-cs"/>
            </a:endParaRPr>
          </a:p>
          <a:p>
            <a:pPr marL="265176" indent="-265176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zh-CN" altLang="zh-CN" sz="600" dirty="0" smtClean="0">
                <a:cs typeface="+mn-cs"/>
              </a:rPr>
              <a:t>	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zh-CN" alt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1052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CN" altLang="zh-CN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Language Grammar</a:t>
            </a:r>
            <a:endParaRPr lang="zh-CN" altLang="en-US" dirty="0">
              <a:solidFill>
                <a:schemeClr val="accent1">
                  <a:tint val="88000"/>
                  <a:satMod val="150000"/>
                </a:schemeClr>
              </a:solidFill>
              <a:cs typeface="+mj-cs"/>
            </a:endParaRPr>
          </a:p>
        </p:txBody>
      </p:sp>
      <p:sp>
        <p:nvSpPr>
          <p:cNvPr id="30722" name="内容占位符 2"/>
          <p:cNvSpPr>
            <a:spLocks noGrp="1"/>
          </p:cNvSpPr>
          <p:nvPr>
            <p:ph idx="1"/>
          </p:nvPr>
        </p:nvSpPr>
        <p:spPr>
          <a:xfrm>
            <a:off x="468313" y="1628775"/>
            <a:ext cx="8183562" cy="41878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CN" altLang="zh-CN" sz="1000" smtClean="0"/>
              <a:t> func_def::=</a:t>
            </a:r>
          </a:p>
          <a:p>
            <a:pPr lvl="4">
              <a:lnSpc>
                <a:spcPct val="80000"/>
              </a:lnSpc>
            </a:pPr>
            <a:r>
              <a:rPr lang="zh-CN" altLang="zh-CN" sz="1000" smtClean="0"/>
              <a:t>type:t var:n1 LPAR formal_list:fl RPAR block:b END var:n2 SEMI</a:t>
            </a:r>
          </a:p>
          <a:p>
            <a:pPr lvl="4">
              <a:lnSpc>
                <a:spcPct val="80000"/>
              </a:lnSpc>
            </a:pPr>
            <a:r>
              <a:rPr lang="zh-CN" altLang="zh-CN" sz="1000" smtClean="0"/>
              <a:t>{:</a:t>
            </a:r>
          </a:p>
          <a:p>
            <a:pPr lvl="4">
              <a:lnSpc>
                <a:spcPct val="80000"/>
              </a:lnSpc>
            </a:pPr>
            <a:r>
              <a:rPr lang="zh-CN" altLang="zh-CN" sz="1000" smtClean="0"/>
              <a:t>if((n1.result).equals(n2.result))			//error checking</a:t>
            </a:r>
          </a:p>
          <a:p>
            <a:pPr lvl="4">
              <a:lnSpc>
                <a:spcPct val="80000"/>
              </a:lnSpc>
            </a:pPr>
            <a:r>
              <a:rPr lang="zh-CN" altLang="zh-CN" sz="1000" smtClean="0"/>
              <a:t>{</a:t>
            </a:r>
          </a:p>
          <a:p>
            <a:pPr lvl="4">
              <a:lnSpc>
                <a:spcPct val="80000"/>
              </a:lnSpc>
            </a:pPr>
            <a:r>
              <a:rPr lang="zh-CN" altLang="zh-CN" sz="1000" smtClean="0"/>
              <a:t>String result = "public "+t.type+ " "+n1.result+"("+fl.result+")\n{\n"+b.result + "\n}\n";;</a:t>
            </a:r>
          </a:p>
          <a:p>
            <a:pPr lvl="4">
              <a:lnSpc>
                <a:spcPct val="80000"/>
              </a:lnSpc>
            </a:pPr>
            <a:r>
              <a:rPr lang="zh-CN" altLang="zh-CN" sz="1000" smtClean="0"/>
              <a:t>Node a = new Node(result);</a:t>
            </a:r>
          </a:p>
          <a:p>
            <a:pPr lvl="4">
              <a:lnSpc>
                <a:spcPct val="80000"/>
              </a:lnSpc>
            </a:pPr>
            <a:r>
              <a:rPr lang="zh-CN" altLang="zh-CN" sz="1000" smtClean="0"/>
              <a:t>parser.hash.put(n1.result, t.type);			//insert variable into symbol table</a:t>
            </a:r>
          </a:p>
          <a:p>
            <a:pPr lvl="4">
              <a:lnSpc>
                <a:spcPct val="80000"/>
              </a:lnSpc>
            </a:pPr>
            <a:r>
              <a:rPr lang="zh-CN" altLang="zh-CN" sz="1000" smtClean="0"/>
              <a:t>RESULT = a;				//result assignment</a:t>
            </a:r>
          </a:p>
          <a:p>
            <a:pPr lvl="4">
              <a:lnSpc>
                <a:spcPct val="80000"/>
              </a:lnSpc>
            </a:pPr>
            <a:r>
              <a:rPr lang="zh-CN" altLang="zh-CN" sz="1000" smtClean="0"/>
              <a:t>}</a:t>
            </a:r>
          </a:p>
          <a:p>
            <a:pPr lvl="4">
              <a:lnSpc>
                <a:spcPct val="80000"/>
              </a:lnSpc>
            </a:pPr>
            <a:r>
              <a:rPr lang="zh-CN" altLang="zh-CN" sz="1000" smtClean="0"/>
              <a:t>else</a:t>
            </a:r>
          </a:p>
          <a:p>
            <a:pPr lvl="4">
              <a:lnSpc>
                <a:spcPct val="80000"/>
              </a:lnSpc>
            </a:pPr>
            <a:r>
              <a:rPr lang="zh-CN" altLang="zh-CN" sz="1000" smtClean="0"/>
              <a:t>{</a:t>
            </a:r>
          </a:p>
          <a:p>
            <a:pPr lvl="4">
              <a:lnSpc>
                <a:spcPct val="80000"/>
              </a:lnSpc>
            </a:pPr>
            <a:r>
              <a:rPr lang="zh-CN" altLang="zh-CN" sz="1000" smtClean="0"/>
              <a:t>System.out.println("error_154: function name is not matched.");</a:t>
            </a:r>
          </a:p>
          <a:p>
            <a:pPr lvl="4">
              <a:lnSpc>
                <a:spcPct val="80000"/>
              </a:lnSpc>
            </a:pPr>
            <a:r>
              <a:rPr lang="zh-CN" altLang="zh-CN" sz="1000" smtClean="0"/>
              <a:t>System.exit(0);</a:t>
            </a:r>
          </a:p>
          <a:p>
            <a:pPr lvl="4">
              <a:lnSpc>
                <a:spcPct val="80000"/>
              </a:lnSpc>
            </a:pPr>
            <a:r>
              <a:rPr lang="zh-CN" altLang="zh-CN" sz="1000" smtClean="0"/>
              <a:t>}</a:t>
            </a:r>
          </a:p>
          <a:p>
            <a:pPr lvl="4">
              <a:lnSpc>
                <a:spcPct val="80000"/>
              </a:lnSpc>
            </a:pPr>
            <a:r>
              <a:rPr lang="zh-CN" altLang="zh-CN" sz="1000" smtClean="0"/>
              <a:t>:}</a:t>
            </a:r>
          </a:p>
          <a:p>
            <a:pPr lvl="4">
              <a:lnSpc>
                <a:spcPct val="80000"/>
              </a:lnSpc>
            </a:pPr>
            <a:r>
              <a:rPr lang="zh-CN" altLang="zh-CN" sz="1000" smtClean="0"/>
              <a:t>|</a:t>
            </a:r>
          </a:p>
          <a:p>
            <a:pPr lvl="4">
              <a:lnSpc>
                <a:spcPct val="80000"/>
              </a:lnSpc>
            </a:pPr>
            <a:r>
              <a:rPr lang="zh-CN" altLang="zh-CN" sz="1000" smtClean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750" y="549275"/>
            <a:ext cx="8183563" cy="10509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CN" altLang="zh-CN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Language Grammar</a:t>
            </a:r>
            <a:endParaRPr lang="zh-CN" altLang="en-US" dirty="0">
              <a:solidFill>
                <a:schemeClr val="accent1">
                  <a:tint val="88000"/>
                  <a:satMod val="150000"/>
                </a:schemeClr>
              </a:solidFill>
              <a:cs typeface="+mj-cs"/>
            </a:endParaRPr>
          </a:p>
        </p:txBody>
      </p:sp>
      <p:sp>
        <p:nvSpPr>
          <p:cNvPr id="31746" name="内容占位符 2"/>
          <p:cNvSpPr>
            <a:spLocks noGrp="1"/>
          </p:cNvSpPr>
          <p:nvPr>
            <p:ph idx="1"/>
          </p:nvPr>
        </p:nvSpPr>
        <p:spPr>
          <a:xfrm>
            <a:off x="539750" y="1628775"/>
            <a:ext cx="8183563" cy="4187825"/>
          </a:xfrm>
        </p:spPr>
        <p:txBody>
          <a:bodyPr/>
          <a:lstStyle/>
          <a:p>
            <a:r>
              <a:rPr lang="zh-CN" altLang="zh-CN" sz="1000" smtClean="0"/>
              <a:t> proc_expr::=					//function call</a:t>
            </a:r>
          </a:p>
          <a:p>
            <a:pPr lvl="4"/>
            <a:r>
              <a:rPr lang="zh-CN" altLang="zh-CN" sz="1000" smtClean="0"/>
              <a:t>var:v LPAR expr_list:el RPAR        </a:t>
            </a:r>
          </a:p>
          <a:p>
            <a:pPr lvl="4"/>
            <a:r>
              <a:rPr lang="zh-CN" altLang="zh-CN" sz="1000" smtClean="0"/>
              <a:t>{:</a:t>
            </a:r>
          </a:p>
          <a:p>
            <a:pPr lvl="4"/>
            <a:r>
              <a:rPr lang="zh-CN" altLang="zh-CN" sz="1000" smtClean="0"/>
              <a:t>if(parser.hash.get(v.result)==null)			//error checking</a:t>
            </a:r>
          </a:p>
          <a:p>
            <a:pPr lvl="4"/>
            <a:r>
              <a:rPr lang="zh-CN" altLang="zh-CN" sz="1000" smtClean="0"/>
              <a:t>{</a:t>
            </a:r>
          </a:p>
          <a:p>
            <a:pPr lvl="4"/>
            <a:r>
              <a:rPr lang="zh-CN" altLang="zh-CN" sz="1000" smtClean="0"/>
              <a:t>System.out.println("error: function "+ v.result +" has not been defined!!\n");</a:t>
            </a:r>
          </a:p>
          <a:p>
            <a:pPr lvl="4"/>
            <a:r>
              <a:rPr lang="zh-CN" altLang="zh-CN" sz="1000" smtClean="0"/>
              <a:t>System.exit(0);</a:t>
            </a:r>
          </a:p>
          <a:p>
            <a:pPr lvl="4"/>
            <a:r>
              <a:rPr lang="zh-CN" altLang="zh-CN" sz="1000" smtClean="0"/>
              <a:t>}</a:t>
            </a:r>
          </a:p>
          <a:p>
            <a:pPr lvl="4"/>
            <a:r>
              <a:rPr lang="zh-CN" altLang="zh-CN" sz="1000" smtClean="0"/>
              <a:t>else</a:t>
            </a:r>
          </a:p>
          <a:p>
            <a:pPr lvl="4"/>
            <a:r>
              <a:rPr lang="zh-CN" altLang="zh-CN" sz="1000" smtClean="0"/>
              <a:t>{</a:t>
            </a:r>
          </a:p>
          <a:p>
            <a:pPr lvl="4"/>
            <a:r>
              <a:rPr lang="zh-CN" altLang="zh-CN" sz="1000" smtClean="0"/>
              <a:t>String result = "p."+v.result + "( " + el.result + ")";</a:t>
            </a:r>
          </a:p>
          <a:p>
            <a:pPr lvl="4"/>
            <a:r>
              <a:rPr lang="zh-CN" altLang="zh-CN" sz="1000" smtClean="0"/>
              <a:t>String type = parser.hash.get(v.result);</a:t>
            </a:r>
          </a:p>
          <a:p>
            <a:pPr lvl="4"/>
            <a:r>
              <a:rPr lang="zh-CN" altLang="zh-CN" sz="1000" smtClean="0"/>
              <a:t>Node a = new Node(result, type);</a:t>
            </a:r>
          </a:p>
          <a:p>
            <a:pPr lvl="4"/>
            <a:r>
              <a:rPr lang="zh-CN" altLang="zh-CN" sz="1000" smtClean="0"/>
              <a:t>RESULT = a;				//result assignment</a:t>
            </a:r>
          </a:p>
          <a:p>
            <a:pPr lvl="4"/>
            <a:r>
              <a:rPr lang="zh-CN" altLang="zh-CN" sz="1000" smtClean="0"/>
              <a:t>}</a:t>
            </a:r>
          </a:p>
          <a:p>
            <a:pPr lvl="4"/>
            <a:r>
              <a:rPr lang="zh-CN" altLang="zh-CN" sz="1000" smtClean="0"/>
              <a:t>:}</a:t>
            </a:r>
          </a:p>
          <a:p>
            <a:pPr lvl="4"/>
            <a:r>
              <a:rPr lang="zh-CN" altLang="zh-CN" sz="1000" smtClean="0"/>
              <a:t>|</a:t>
            </a:r>
          </a:p>
          <a:p>
            <a:pPr lvl="4"/>
            <a:r>
              <a:rPr lang="zh-CN" altLang="zh-CN" sz="1000" smtClean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Declaration</a:t>
            </a:r>
            <a:endParaRPr lang="zh-CN" altLang="en-US" dirty="0">
              <a:solidFill>
                <a:schemeClr val="accent1">
                  <a:tint val="88000"/>
                  <a:satMod val="150000"/>
                </a:schemeClr>
              </a:solidFill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3238" y="530225"/>
            <a:ext cx="3348037" cy="3835400"/>
          </a:xfrm>
        </p:spPr>
        <p:txBody>
          <a:bodyPr>
            <a:normAutofit fontScale="550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CN" i="1" dirty="0" smtClean="0">
                <a:cs typeface="+mn-cs"/>
              </a:rPr>
              <a:t>Sample Code: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cs typeface="+mn-cs"/>
              </a:rPr>
              <a:t>Game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cs typeface="+mn-cs"/>
              </a:rPr>
              <a:t>Card [] </a:t>
            </a:r>
            <a:r>
              <a:rPr lang="en-US" altLang="zh-CN" i="1" dirty="0" err="1" smtClean="0">
                <a:cs typeface="+mn-cs"/>
              </a:rPr>
              <a:t>acard</a:t>
            </a:r>
            <a:r>
              <a:rPr lang="en-US" altLang="zh-CN" i="1" dirty="0" smtClean="0">
                <a:cs typeface="+mn-cs"/>
              </a:rPr>
              <a:t>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cs typeface="+mn-cs"/>
              </a:rPr>
              <a:t>Card c1;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err="1" smtClean="0">
                <a:cs typeface="+mn-cs"/>
              </a:rPr>
              <a:t>int</a:t>
            </a:r>
            <a:r>
              <a:rPr lang="en-US" altLang="zh-CN" i="1" dirty="0" smtClean="0">
                <a:cs typeface="+mn-cs"/>
              </a:rPr>
              <a:t> </a:t>
            </a:r>
            <a:r>
              <a:rPr lang="en-US" altLang="zh-CN" i="1" dirty="0" err="1" smtClean="0">
                <a:cs typeface="+mn-cs"/>
              </a:rPr>
              <a:t>i</a:t>
            </a:r>
            <a:r>
              <a:rPr lang="en-US" altLang="zh-CN" i="1" dirty="0" smtClean="0">
                <a:cs typeface="+mn-cs"/>
              </a:rPr>
              <a:t>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cs typeface="+mn-cs"/>
              </a:rPr>
              <a:t>c1 =[|5,Diamonds|,|8,   Spades|,|9,Clubs|];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err="1" smtClean="0">
                <a:cs typeface="+mn-cs"/>
              </a:rPr>
              <a:t>i</a:t>
            </a:r>
            <a:r>
              <a:rPr lang="en-US" altLang="zh-CN" i="1" dirty="0" smtClean="0">
                <a:cs typeface="+mn-cs"/>
              </a:rPr>
              <a:t>=0;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cs typeface="+mn-cs"/>
              </a:rPr>
              <a:t>while(</a:t>
            </a:r>
            <a:r>
              <a:rPr lang="en-US" altLang="zh-CN" i="1" dirty="0" err="1" smtClean="0">
                <a:cs typeface="+mn-cs"/>
              </a:rPr>
              <a:t>i</a:t>
            </a:r>
            <a:r>
              <a:rPr lang="en-US" altLang="zh-CN" i="1" dirty="0" smtClean="0">
                <a:cs typeface="+mn-cs"/>
              </a:rPr>
              <a:t>&lt;</a:t>
            </a:r>
            <a:r>
              <a:rPr lang="en-US" altLang="zh-CN" i="1" dirty="0" err="1" smtClean="0">
                <a:cs typeface="+mn-cs"/>
              </a:rPr>
              <a:t>acard.length</a:t>
            </a:r>
            <a:r>
              <a:rPr lang="en-US" altLang="zh-CN" i="1" dirty="0" smtClean="0">
                <a:cs typeface="+mn-cs"/>
              </a:rPr>
              <a:t>)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cs typeface="+mn-cs"/>
              </a:rPr>
              <a:t>card c1;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cs typeface="+mn-cs"/>
              </a:rPr>
              <a:t>C1= </a:t>
            </a:r>
            <a:r>
              <a:rPr lang="en-US" altLang="zh-CN" i="1" dirty="0" err="1" smtClean="0">
                <a:cs typeface="+mn-cs"/>
              </a:rPr>
              <a:t>acard</a:t>
            </a:r>
            <a:r>
              <a:rPr lang="en-US" altLang="zh-CN" i="1" dirty="0" smtClean="0">
                <a:cs typeface="+mn-cs"/>
              </a:rPr>
              <a:t>[</a:t>
            </a:r>
            <a:r>
              <a:rPr lang="en-US" altLang="zh-CN" i="1" dirty="0" err="1" smtClean="0">
                <a:cs typeface="+mn-cs"/>
              </a:rPr>
              <a:t>i</a:t>
            </a:r>
            <a:r>
              <a:rPr lang="en-US" altLang="zh-CN" i="1" dirty="0" smtClean="0">
                <a:cs typeface="+mn-cs"/>
              </a:rPr>
              <a:t>];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cs typeface="+mn-cs"/>
              </a:rPr>
              <a:t>display (c1);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err="1" smtClean="0">
                <a:cs typeface="+mn-cs"/>
              </a:rPr>
              <a:t>i</a:t>
            </a:r>
            <a:r>
              <a:rPr lang="en-US" altLang="zh-CN" i="1" dirty="0" smtClean="0">
                <a:cs typeface="+mn-cs"/>
              </a:rPr>
              <a:t>++;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cs typeface="+mn-cs"/>
              </a:rPr>
              <a:t>end while;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cs typeface="+mn-cs"/>
              </a:rPr>
              <a:t>end Game;</a:t>
            </a:r>
            <a:endParaRPr lang="zh-CN" altLang="en-US" dirty="0"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572000" y="476250"/>
            <a:ext cx="3168650" cy="2665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cxnSp>
        <p:nvCxnSpPr>
          <p:cNvPr id="7" name="直接箭头连接符 6"/>
          <p:cNvCxnSpPr>
            <a:endCxn id="5" idx="1"/>
          </p:cNvCxnSpPr>
          <p:nvPr/>
        </p:nvCxnSpPr>
        <p:spPr>
          <a:xfrm>
            <a:off x="2124075" y="1196975"/>
            <a:ext cx="2447925" cy="611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>
            <a:endCxn id="5" idx="1"/>
          </p:cNvCxnSpPr>
          <p:nvPr/>
        </p:nvCxnSpPr>
        <p:spPr>
          <a:xfrm>
            <a:off x="1835150" y="1341438"/>
            <a:ext cx="273685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endCxn id="5" idx="1"/>
          </p:cNvCxnSpPr>
          <p:nvPr/>
        </p:nvCxnSpPr>
        <p:spPr>
          <a:xfrm>
            <a:off x="1619250" y="1628775"/>
            <a:ext cx="2952750" cy="179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5" name="TextBox 14"/>
          <p:cNvSpPr txBox="1">
            <a:spLocks noChangeArrowheads="1"/>
          </p:cNvSpPr>
          <p:nvPr/>
        </p:nvSpPr>
        <p:spPr bwMode="auto">
          <a:xfrm>
            <a:off x="4643438" y="476250"/>
            <a:ext cx="309721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latin typeface="Verdana" pitchFamily="34" charset="0"/>
              </a:rPr>
              <a:t>var_decl ::=</a:t>
            </a:r>
          </a:p>
          <a:p>
            <a:r>
              <a:rPr lang="en-US" altLang="zh-CN">
                <a:latin typeface="Verdana" pitchFamily="34" charset="0"/>
              </a:rPr>
              <a:t>type:t var_list:vl SEMI</a:t>
            </a:r>
          </a:p>
          <a:p>
            <a:endParaRPr lang="en-US" altLang="zh-CN">
              <a:latin typeface="Verdana" pitchFamily="34" charset="0"/>
            </a:endParaRPr>
          </a:p>
          <a:p>
            <a:r>
              <a:rPr lang="en-US" altLang="zh-CN">
                <a:latin typeface="Verdana" pitchFamily="34" charset="0"/>
              </a:rPr>
              <a:t>var_list ::= </a:t>
            </a:r>
          </a:p>
          <a:p>
            <a:r>
              <a:rPr lang="en-US" altLang="zh-CN">
                <a:latin typeface="Verdana" pitchFamily="34" charset="0"/>
              </a:rPr>
              <a:t>var:v </a:t>
            </a:r>
          </a:p>
          <a:p>
            <a:r>
              <a:rPr lang="en-US" altLang="zh-CN">
                <a:latin typeface="Verdana" pitchFamily="34" charset="0"/>
              </a:rPr>
              <a:t>|</a:t>
            </a:r>
          </a:p>
          <a:p>
            <a:r>
              <a:rPr lang="en-US" altLang="zh-CN">
                <a:latin typeface="Verdana" pitchFamily="34" charset="0"/>
              </a:rPr>
              <a:t>var:v COMMA var_list:vl </a:t>
            </a:r>
          </a:p>
          <a:p>
            <a:r>
              <a:rPr lang="en-US" altLang="zh-CN">
                <a:latin typeface="Verdana" pitchFamily="34" charset="0"/>
              </a:rPr>
              <a:t>|</a:t>
            </a:r>
          </a:p>
          <a:p>
            <a:r>
              <a:rPr lang="en-US" altLang="zh-CN">
                <a:latin typeface="Verdana" pitchFamily="34" charset="0"/>
              </a:rPr>
              <a:t>;</a:t>
            </a:r>
          </a:p>
          <a:p>
            <a:pPr algn="ctr"/>
            <a:endParaRPr lang="zh-CN" altLang="en-US">
              <a:latin typeface="Verdana" pitchFamily="34" charset="0"/>
            </a:endParaRPr>
          </a:p>
          <a:p>
            <a:endParaRPr lang="zh-CN" altLang="en-US">
              <a:latin typeface="Verdana" pitchFamily="34" charset="0"/>
            </a:endParaRPr>
          </a:p>
        </p:txBody>
      </p:sp>
      <p:sp>
        <p:nvSpPr>
          <p:cNvPr id="32776" name="TextBox 27"/>
          <p:cNvSpPr txBox="1">
            <a:spLocks noChangeArrowheads="1"/>
          </p:cNvSpPr>
          <p:nvPr/>
        </p:nvSpPr>
        <p:spPr bwMode="auto">
          <a:xfrm>
            <a:off x="5364163" y="3363913"/>
            <a:ext cx="3095625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latin typeface="Verdana" pitchFamily="34" charset="0"/>
              </a:rPr>
              <a:t>Note: 1. Declaration need to be put before any other statement in each block.</a:t>
            </a:r>
          </a:p>
          <a:p>
            <a:r>
              <a:rPr lang="en-US" altLang="zh-CN">
                <a:latin typeface="Verdana" pitchFamily="34" charset="0"/>
              </a:rPr>
              <a:t>2. Can declare a list of variable, Like: int a,b,c;</a:t>
            </a:r>
          </a:p>
          <a:p>
            <a:r>
              <a:rPr lang="en-US" altLang="zh-CN">
                <a:latin typeface="Verdana" pitchFamily="34" charset="0"/>
              </a:rPr>
              <a:t>3. For every declaration, put the variable into symbol table.</a:t>
            </a:r>
            <a:endParaRPr lang="zh-CN" altLang="en-US">
              <a:latin typeface="Verdana" pitchFamily="34" charset="0"/>
            </a:endParaRPr>
          </a:p>
        </p:txBody>
      </p:sp>
      <p:cxnSp>
        <p:nvCxnSpPr>
          <p:cNvPr id="30" name="直接箭头连接符 29"/>
          <p:cNvCxnSpPr>
            <a:endCxn id="5" idx="1"/>
          </p:cNvCxnSpPr>
          <p:nvPr/>
        </p:nvCxnSpPr>
        <p:spPr>
          <a:xfrm flipV="1">
            <a:off x="1547813" y="1808163"/>
            <a:ext cx="3024187" cy="828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Assignment</a:t>
            </a:r>
            <a:endParaRPr lang="zh-CN" altLang="en-US" dirty="0">
              <a:solidFill>
                <a:schemeClr val="accent1">
                  <a:tint val="88000"/>
                  <a:satMod val="150000"/>
                </a:schemeClr>
              </a:solidFill>
              <a:cs typeface="+mj-cs"/>
            </a:endParaRPr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503238" y="530225"/>
            <a:ext cx="3060700" cy="4051300"/>
          </a:xfrm>
        </p:spPr>
        <p:txBody>
          <a:bodyPr>
            <a:normAutofit fontScale="625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CN" i="1" dirty="0" smtClean="0">
                <a:cs typeface="+mn-cs"/>
              </a:rPr>
              <a:t>Sample Code: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cs typeface="+mn-cs"/>
              </a:rPr>
              <a:t>Game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cs typeface="+mn-cs"/>
              </a:rPr>
              <a:t>Card [] </a:t>
            </a:r>
            <a:r>
              <a:rPr lang="en-US" altLang="zh-CN" i="1" dirty="0" err="1" smtClean="0">
                <a:cs typeface="+mn-cs"/>
              </a:rPr>
              <a:t>acard</a:t>
            </a:r>
            <a:r>
              <a:rPr lang="en-US" altLang="zh-CN" i="1" dirty="0" smtClean="0">
                <a:cs typeface="+mn-cs"/>
              </a:rPr>
              <a:t>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cs typeface="+mn-cs"/>
              </a:rPr>
              <a:t>Card c1;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err="1" smtClean="0">
                <a:cs typeface="+mn-cs"/>
              </a:rPr>
              <a:t>int</a:t>
            </a:r>
            <a:r>
              <a:rPr lang="en-US" altLang="zh-CN" i="1" dirty="0" smtClean="0">
                <a:cs typeface="+mn-cs"/>
              </a:rPr>
              <a:t> </a:t>
            </a:r>
            <a:r>
              <a:rPr lang="en-US" altLang="zh-CN" i="1" dirty="0" err="1" smtClean="0">
                <a:cs typeface="+mn-cs"/>
              </a:rPr>
              <a:t>i</a:t>
            </a:r>
            <a:r>
              <a:rPr lang="en-US" altLang="zh-CN" i="1" dirty="0" smtClean="0">
                <a:cs typeface="+mn-cs"/>
              </a:rPr>
              <a:t>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cs typeface="+mn-cs"/>
              </a:rPr>
              <a:t>c1 =[|5,Diamonds|,|8,   Spades|,|9,Clubs|];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err="1" smtClean="0">
                <a:cs typeface="+mn-cs"/>
              </a:rPr>
              <a:t>i</a:t>
            </a:r>
            <a:r>
              <a:rPr lang="en-US" altLang="zh-CN" i="1" dirty="0" smtClean="0">
                <a:cs typeface="+mn-cs"/>
              </a:rPr>
              <a:t>=0;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cs typeface="+mn-cs"/>
              </a:rPr>
              <a:t>while(</a:t>
            </a:r>
            <a:r>
              <a:rPr lang="en-US" altLang="zh-CN" i="1" dirty="0" err="1" smtClean="0">
                <a:cs typeface="+mn-cs"/>
              </a:rPr>
              <a:t>i</a:t>
            </a:r>
            <a:r>
              <a:rPr lang="en-US" altLang="zh-CN" i="1" dirty="0" smtClean="0">
                <a:cs typeface="+mn-cs"/>
              </a:rPr>
              <a:t>&lt;</a:t>
            </a:r>
            <a:r>
              <a:rPr lang="en-US" altLang="zh-CN" i="1" dirty="0" err="1" smtClean="0">
                <a:cs typeface="+mn-cs"/>
              </a:rPr>
              <a:t>acard.length</a:t>
            </a:r>
            <a:r>
              <a:rPr lang="en-US" altLang="zh-CN" i="1" dirty="0" smtClean="0">
                <a:cs typeface="+mn-cs"/>
              </a:rPr>
              <a:t>)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cs typeface="+mn-cs"/>
              </a:rPr>
              <a:t>card c1;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cs typeface="+mn-cs"/>
              </a:rPr>
              <a:t>c1=</a:t>
            </a:r>
            <a:r>
              <a:rPr lang="en-US" altLang="zh-CN" i="1" dirty="0" err="1" smtClean="0">
                <a:cs typeface="+mn-cs"/>
              </a:rPr>
              <a:t>acard</a:t>
            </a:r>
            <a:r>
              <a:rPr lang="en-US" altLang="zh-CN" i="1" dirty="0" smtClean="0">
                <a:cs typeface="+mn-cs"/>
              </a:rPr>
              <a:t>[</a:t>
            </a:r>
            <a:r>
              <a:rPr lang="en-US" altLang="zh-CN" i="1" dirty="0" err="1" smtClean="0">
                <a:cs typeface="+mn-cs"/>
              </a:rPr>
              <a:t>i</a:t>
            </a:r>
            <a:r>
              <a:rPr lang="en-US" altLang="zh-CN" i="1" dirty="0" smtClean="0">
                <a:cs typeface="+mn-cs"/>
              </a:rPr>
              <a:t>];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cs typeface="+mn-cs"/>
              </a:rPr>
              <a:t>display (c1);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err="1" smtClean="0">
                <a:cs typeface="+mn-cs"/>
              </a:rPr>
              <a:t>i</a:t>
            </a:r>
            <a:r>
              <a:rPr lang="en-US" altLang="zh-CN" i="1" dirty="0" smtClean="0">
                <a:cs typeface="+mn-cs"/>
              </a:rPr>
              <a:t>++;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cs typeface="+mn-cs"/>
              </a:rPr>
              <a:t>end while;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cs typeface="+mn-cs"/>
              </a:rPr>
              <a:t>end Game;</a:t>
            </a:r>
            <a:endParaRPr lang="zh-CN" altLang="en-US" dirty="0"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292725" y="476250"/>
            <a:ext cx="3311525" cy="6048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cxnSp>
        <p:nvCxnSpPr>
          <p:cNvPr id="8" name="直接箭头连接符 7"/>
          <p:cNvCxnSpPr>
            <a:endCxn id="6" idx="1"/>
          </p:cNvCxnSpPr>
          <p:nvPr/>
        </p:nvCxnSpPr>
        <p:spPr>
          <a:xfrm>
            <a:off x="3276600" y="2205038"/>
            <a:ext cx="2016125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>
            <a:endCxn id="6" idx="1"/>
          </p:cNvCxnSpPr>
          <p:nvPr/>
        </p:nvCxnSpPr>
        <p:spPr>
          <a:xfrm>
            <a:off x="3059113" y="2492375"/>
            <a:ext cx="2233612" cy="1008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>
            <a:endCxn id="6" idx="1"/>
          </p:cNvCxnSpPr>
          <p:nvPr/>
        </p:nvCxnSpPr>
        <p:spPr>
          <a:xfrm>
            <a:off x="2339975" y="3284538"/>
            <a:ext cx="2952750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99" name="TextBox 12"/>
          <p:cNvSpPr txBox="1">
            <a:spLocks noChangeArrowheads="1"/>
          </p:cNvSpPr>
          <p:nvPr/>
        </p:nvSpPr>
        <p:spPr bwMode="auto">
          <a:xfrm>
            <a:off x="5292725" y="404813"/>
            <a:ext cx="3311525" cy="649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>
                <a:latin typeface="Verdana" pitchFamily="34" charset="0"/>
              </a:rPr>
              <a:t>assign ::= </a:t>
            </a:r>
          </a:p>
          <a:p>
            <a:r>
              <a:rPr lang="en-US" altLang="zh-CN" sz="1600">
                <a:latin typeface="Verdana" pitchFamily="34" charset="0"/>
              </a:rPr>
              <a:t>var:v ASSIGN expr:e                    </a:t>
            </a:r>
          </a:p>
          <a:p>
            <a:r>
              <a:rPr lang="en-US" altLang="zh-CN" sz="1600">
                <a:latin typeface="Verdana" pitchFamily="34" charset="0"/>
              </a:rPr>
              <a:t>| card_assign</a:t>
            </a:r>
          </a:p>
          <a:p>
            <a:r>
              <a:rPr lang="en-US" altLang="zh-CN" sz="1600">
                <a:latin typeface="Verdana" pitchFamily="34" charset="0"/>
              </a:rPr>
              <a:t>|player_assign</a:t>
            </a:r>
          </a:p>
          <a:p>
            <a:r>
              <a:rPr lang="en-US" altLang="zh-CN" sz="1600">
                <a:latin typeface="Verdana" pitchFamily="34" charset="0"/>
              </a:rPr>
              <a:t>|array_assign</a:t>
            </a:r>
          </a:p>
          <a:p>
            <a:r>
              <a:rPr lang="en-US" altLang="zh-CN" sz="1600">
                <a:latin typeface="Verdana" pitchFamily="34" charset="0"/>
              </a:rPr>
              <a:t>;</a:t>
            </a:r>
          </a:p>
          <a:p>
            <a:r>
              <a:rPr lang="en-US" altLang="zh-CN" sz="1600">
                <a:latin typeface="Verdana" pitchFamily="34" charset="0"/>
              </a:rPr>
              <a:t>card_assign ::=</a:t>
            </a:r>
          </a:p>
          <a:p>
            <a:r>
              <a:rPr lang="en-US" altLang="zh-CN" sz="1600">
                <a:latin typeface="Verdana" pitchFamily="34" charset="0"/>
              </a:rPr>
              <a:t>var ASSIGN card</a:t>
            </a:r>
          </a:p>
          <a:p>
            <a:r>
              <a:rPr lang="en-US" altLang="zh-CN" sz="1600">
                <a:latin typeface="Verdana" pitchFamily="34" charset="0"/>
              </a:rPr>
              <a:t>;</a:t>
            </a:r>
          </a:p>
          <a:p>
            <a:r>
              <a:rPr lang="en-US" altLang="zh-CN" sz="1600">
                <a:latin typeface="Verdana" pitchFamily="34" charset="0"/>
              </a:rPr>
              <a:t>player_assign ::= </a:t>
            </a:r>
          </a:p>
          <a:p>
            <a:r>
              <a:rPr lang="en-US" altLang="zh-CN" sz="1600">
                <a:latin typeface="Verdana" pitchFamily="34" charset="0"/>
              </a:rPr>
              <a:t>var ASSIGN player</a:t>
            </a:r>
          </a:p>
          <a:p>
            <a:r>
              <a:rPr lang="en-US" altLang="zh-CN" sz="1600">
                <a:latin typeface="Verdana" pitchFamily="34" charset="0"/>
              </a:rPr>
              <a:t>;</a:t>
            </a:r>
          </a:p>
          <a:p>
            <a:r>
              <a:rPr lang="en-US" altLang="zh-CN" sz="1600">
                <a:latin typeface="Verdana" pitchFamily="34" charset="0"/>
              </a:rPr>
              <a:t>array_assign ::=</a:t>
            </a:r>
          </a:p>
          <a:p>
            <a:r>
              <a:rPr lang="en-US" altLang="zh-CN" sz="1600">
                <a:latin typeface="Verdana" pitchFamily="34" charset="0"/>
              </a:rPr>
              <a:t>var ASSIGN LPAR_SQ var_list RPAR_SQ</a:t>
            </a:r>
          </a:p>
          <a:p>
            <a:r>
              <a:rPr lang="en-US" altLang="zh-CN" sz="1600">
                <a:latin typeface="Verdana" pitchFamily="34" charset="0"/>
              </a:rPr>
              <a:t>|card_array_assign</a:t>
            </a:r>
          </a:p>
          <a:p>
            <a:r>
              <a:rPr lang="en-US" altLang="zh-CN" sz="1600">
                <a:latin typeface="Verdana" pitchFamily="34" charset="0"/>
              </a:rPr>
              <a:t>|player_array_assign</a:t>
            </a:r>
          </a:p>
          <a:p>
            <a:r>
              <a:rPr lang="en-US" altLang="zh-CN" sz="1600">
                <a:latin typeface="Verdana" pitchFamily="34" charset="0"/>
              </a:rPr>
              <a:t>;</a:t>
            </a:r>
          </a:p>
          <a:p>
            <a:r>
              <a:rPr lang="en-US" altLang="zh-CN" sz="1600">
                <a:latin typeface="Verdana" pitchFamily="34" charset="0"/>
              </a:rPr>
              <a:t>card_array_assign ::= </a:t>
            </a:r>
          </a:p>
          <a:p>
            <a:r>
              <a:rPr lang="en-US" altLang="zh-CN" sz="1600">
                <a:latin typeface="Verdana" pitchFamily="34" charset="0"/>
              </a:rPr>
              <a:t>var ASSIGN LPAR_SQ card_list RPAR_SQ</a:t>
            </a:r>
          </a:p>
          <a:p>
            <a:r>
              <a:rPr lang="en-US" altLang="zh-CN" sz="1600">
                <a:latin typeface="Verdana" pitchFamily="34" charset="0"/>
              </a:rPr>
              <a:t>;</a:t>
            </a:r>
          </a:p>
          <a:p>
            <a:r>
              <a:rPr lang="en-US" altLang="zh-CN" sz="1600">
                <a:latin typeface="Verdana" pitchFamily="34" charset="0"/>
              </a:rPr>
              <a:t>player_array_assign ::= </a:t>
            </a:r>
          </a:p>
          <a:p>
            <a:r>
              <a:rPr lang="en-US" altLang="zh-CN" sz="1600">
                <a:latin typeface="Verdana" pitchFamily="34" charset="0"/>
              </a:rPr>
              <a:t>var ASSIGN LPAR_SQ player_list RPAR_SQ;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Assignment</a:t>
            </a:r>
            <a:endParaRPr lang="zh-CN" altLang="en-US" dirty="0">
              <a:solidFill>
                <a:schemeClr val="accent1">
                  <a:tint val="88000"/>
                  <a:satMod val="150000"/>
                </a:schemeClr>
              </a:solidFill>
              <a:cs typeface="+mj-cs"/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503238" y="530225"/>
            <a:ext cx="3997325" cy="4187825"/>
          </a:xfrm>
        </p:spPr>
        <p:txBody>
          <a:bodyPr>
            <a:normAutofit fontScale="625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CN" i="1" dirty="0" smtClean="0">
                <a:cs typeface="+mn-cs"/>
              </a:rPr>
              <a:t>Sample Code: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cs typeface="+mn-cs"/>
              </a:rPr>
              <a:t>Game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cs typeface="+mn-cs"/>
              </a:rPr>
              <a:t>Card [] </a:t>
            </a:r>
            <a:r>
              <a:rPr lang="en-US" altLang="zh-CN" i="1" dirty="0" err="1" smtClean="0">
                <a:cs typeface="+mn-cs"/>
              </a:rPr>
              <a:t>acard</a:t>
            </a:r>
            <a:r>
              <a:rPr lang="en-US" altLang="zh-CN" i="1" dirty="0" smtClean="0">
                <a:cs typeface="+mn-cs"/>
              </a:rPr>
              <a:t>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cs typeface="+mn-cs"/>
              </a:rPr>
              <a:t>Card c1;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err="1" smtClean="0">
                <a:cs typeface="+mn-cs"/>
              </a:rPr>
              <a:t>int</a:t>
            </a:r>
            <a:r>
              <a:rPr lang="en-US" altLang="zh-CN" i="1" dirty="0" smtClean="0">
                <a:cs typeface="+mn-cs"/>
              </a:rPr>
              <a:t> </a:t>
            </a:r>
            <a:r>
              <a:rPr lang="en-US" altLang="zh-CN" i="1" dirty="0" err="1" smtClean="0">
                <a:cs typeface="+mn-cs"/>
              </a:rPr>
              <a:t>i</a:t>
            </a:r>
            <a:r>
              <a:rPr lang="en-US" altLang="zh-CN" i="1" dirty="0" smtClean="0">
                <a:cs typeface="+mn-cs"/>
              </a:rPr>
              <a:t>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cs typeface="+mn-cs"/>
              </a:rPr>
              <a:t>c1 =[|5,Diamonds|,|8,   Spades|,|9,Clubs|];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err="1" smtClean="0">
                <a:cs typeface="+mn-cs"/>
              </a:rPr>
              <a:t>i</a:t>
            </a:r>
            <a:r>
              <a:rPr lang="en-US" altLang="zh-CN" i="1" dirty="0" smtClean="0">
                <a:cs typeface="+mn-cs"/>
              </a:rPr>
              <a:t>=0;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cs typeface="+mn-cs"/>
              </a:rPr>
              <a:t>while(</a:t>
            </a:r>
            <a:r>
              <a:rPr lang="en-US" altLang="zh-CN" i="1" dirty="0" err="1" smtClean="0">
                <a:cs typeface="+mn-cs"/>
              </a:rPr>
              <a:t>i</a:t>
            </a:r>
            <a:r>
              <a:rPr lang="en-US" altLang="zh-CN" i="1" dirty="0" smtClean="0">
                <a:cs typeface="+mn-cs"/>
              </a:rPr>
              <a:t>&lt;</a:t>
            </a:r>
            <a:r>
              <a:rPr lang="en-US" altLang="zh-CN" i="1" dirty="0" err="1" smtClean="0">
                <a:cs typeface="+mn-cs"/>
              </a:rPr>
              <a:t>acard.length</a:t>
            </a:r>
            <a:r>
              <a:rPr lang="en-US" altLang="zh-CN" i="1" dirty="0" smtClean="0">
                <a:cs typeface="+mn-cs"/>
              </a:rPr>
              <a:t>)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cs typeface="+mn-cs"/>
              </a:rPr>
              <a:t>card c1;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cs typeface="+mn-cs"/>
              </a:rPr>
              <a:t>c1=</a:t>
            </a:r>
            <a:r>
              <a:rPr lang="en-US" altLang="zh-CN" i="1" dirty="0" err="1" smtClean="0">
                <a:cs typeface="+mn-cs"/>
              </a:rPr>
              <a:t>acard</a:t>
            </a:r>
            <a:r>
              <a:rPr lang="en-US" altLang="zh-CN" i="1" dirty="0" smtClean="0">
                <a:cs typeface="+mn-cs"/>
              </a:rPr>
              <a:t>[</a:t>
            </a:r>
            <a:r>
              <a:rPr lang="en-US" altLang="zh-CN" i="1" dirty="0" err="1" smtClean="0">
                <a:cs typeface="+mn-cs"/>
              </a:rPr>
              <a:t>i</a:t>
            </a:r>
            <a:r>
              <a:rPr lang="en-US" altLang="zh-CN" i="1" dirty="0" smtClean="0">
                <a:cs typeface="+mn-cs"/>
              </a:rPr>
              <a:t>];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cs typeface="+mn-cs"/>
              </a:rPr>
              <a:t>display (c1);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err="1" smtClean="0">
                <a:cs typeface="+mn-cs"/>
              </a:rPr>
              <a:t>i</a:t>
            </a:r>
            <a:r>
              <a:rPr lang="en-US" altLang="zh-CN" i="1" dirty="0" smtClean="0">
                <a:cs typeface="+mn-cs"/>
              </a:rPr>
              <a:t>++;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cs typeface="+mn-cs"/>
              </a:rPr>
              <a:t>end while;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i="1" dirty="0" smtClean="0">
                <a:cs typeface="+mn-cs"/>
              </a:rPr>
              <a:t>end Game;</a:t>
            </a:r>
            <a:endParaRPr lang="zh-CN" altLang="en-US" dirty="0"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48263" y="908050"/>
            <a:ext cx="3024187" cy="3673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/>
              <a:t>Type check: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/>
              <a:t>1.For variable, check symbol table to get its type and check if right hand and left hand type are equal.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/>
              <a:t>2.For other non terminal symbol: Create node for every symbol which have a attribute of type.</a:t>
            </a:r>
            <a:endParaRPr lang="zh-CN" altLang="en-US" dirty="0"/>
          </a:p>
        </p:txBody>
      </p:sp>
      <p:cxnSp>
        <p:nvCxnSpPr>
          <p:cNvPr id="7" name="直接箭头连接符 6"/>
          <p:cNvCxnSpPr/>
          <p:nvPr/>
        </p:nvCxnSpPr>
        <p:spPr>
          <a:xfrm>
            <a:off x="2627313" y="1700213"/>
            <a:ext cx="2520950" cy="576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V="1">
            <a:off x="2987675" y="2278063"/>
            <a:ext cx="2160588" cy="214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V="1">
            <a:off x="2411413" y="2276475"/>
            <a:ext cx="2736850" cy="936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84213" y="3789363"/>
            <a:ext cx="2663825" cy="719137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Condition and Loop stat</a:t>
            </a:r>
            <a:endParaRPr lang="zh-CN" altLang="en-US" dirty="0">
              <a:solidFill>
                <a:schemeClr val="accent1">
                  <a:tint val="88000"/>
                  <a:satMod val="150000"/>
                </a:schemeClr>
              </a:solidFill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188" y="549275"/>
            <a:ext cx="3060700" cy="4554538"/>
          </a:xfrm>
        </p:spPr>
        <p:txBody>
          <a:bodyPr>
            <a:normAutofit fontScale="550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dirty="0" smtClean="0">
                <a:cs typeface="+mn-cs"/>
              </a:rPr>
              <a:t>Game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dirty="0" smtClean="0">
                <a:cs typeface="+mn-cs"/>
              </a:rPr>
              <a:t>Player p1,p2;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dirty="0" smtClean="0">
                <a:cs typeface="+mn-cs"/>
              </a:rPr>
              <a:t>Card c1,c2;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dirty="0" smtClean="0">
                <a:cs typeface="+mn-cs"/>
              </a:rPr>
              <a:t>p1=|"</a:t>
            </a:r>
            <a:r>
              <a:rPr lang="en-US" altLang="zh-CN" dirty="0" err="1" smtClean="0">
                <a:cs typeface="+mn-cs"/>
              </a:rPr>
              <a:t>Anyu</a:t>
            </a:r>
            <a:r>
              <a:rPr lang="en-US" altLang="zh-CN" dirty="0" smtClean="0">
                <a:cs typeface="+mn-cs"/>
              </a:rPr>
              <a:t>"|;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dirty="0" smtClean="0">
                <a:cs typeface="+mn-cs"/>
              </a:rPr>
              <a:t>p2=|"</a:t>
            </a:r>
            <a:r>
              <a:rPr lang="en-US" altLang="zh-CN" dirty="0" err="1" smtClean="0">
                <a:cs typeface="+mn-cs"/>
              </a:rPr>
              <a:t>Guo</a:t>
            </a:r>
            <a:r>
              <a:rPr lang="en-US" altLang="zh-CN" dirty="0" smtClean="0">
                <a:cs typeface="+mn-cs"/>
              </a:rPr>
              <a:t> </a:t>
            </a:r>
            <a:r>
              <a:rPr lang="en-US" altLang="zh-CN" dirty="0" err="1" smtClean="0">
                <a:cs typeface="+mn-cs"/>
              </a:rPr>
              <a:t>xiaoming</a:t>
            </a:r>
            <a:r>
              <a:rPr lang="en-US" altLang="zh-CN" dirty="0" smtClean="0">
                <a:cs typeface="+mn-cs"/>
              </a:rPr>
              <a:t>"|;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dirty="0" err="1" smtClean="0">
                <a:cs typeface="+mn-cs"/>
              </a:rPr>
              <a:t>defaultpile</a:t>
            </a:r>
            <a:r>
              <a:rPr lang="en-US" altLang="zh-CN" dirty="0" smtClean="0">
                <a:cs typeface="+mn-cs"/>
              </a:rPr>
              <a:t>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dirty="0" err="1" smtClean="0">
                <a:cs typeface="+mn-cs"/>
              </a:rPr>
              <a:t>Defaultprior</a:t>
            </a:r>
            <a:r>
              <a:rPr lang="en-US" altLang="zh-CN" dirty="0" smtClean="0">
                <a:cs typeface="+mn-cs"/>
              </a:rPr>
              <a:t>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dirty="0" smtClean="0">
                <a:cs typeface="+mn-cs"/>
              </a:rPr>
              <a:t>shuffle;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dirty="0" smtClean="0">
                <a:cs typeface="+mn-cs"/>
              </a:rPr>
              <a:t>distribute (p1, 15);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dirty="0" smtClean="0">
                <a:cs typeface="+mn-cs"/>
              </a:rPr>
              <a:t>distribute (p2, 15);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dirty="0" smtClean="0">
                <a:cs typeface="+mn-cs"/>
              </a:rPr>
              <a:t>while(~( (p1.cards.length==0)||(p2.cards.length==0)))   </a:t>
            </a:r>
            <a:r>
              <a:rPr lang="en-US" altLang="zh-CN" dirty="0" err="1" smtClean="0">
                <a:cs typeface="+mn-cs"/>
              </a:rPr>
              <a:t>initRound</a:t>
            </a:r>
            <a:r>
              <a:rPr lang="en-US" altLang="zh-CN" dirty="0" smtClean="0">
                <a:cs typeface="+mn-cs"/>
              </a:rPr>
              <a:t>; 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dirty="0" smtClean="0">
                <a:cs typeface="+mn-cs"/>
              </a:rPr>
              <a:t>c1 = intend (p1);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dirty="0" smtClean="0">
                <a:cs typeface="+mn-cs"/>
              </a:rPr>
              <a:t>c2 = intend (p2);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dirty="0" smtClean="0">
                <a:cs typeface="+mn-cs"/>
              </a:rPr>
              <a:t> if(c1 &lt; c2)    remove(c2);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dirty="0" smtClean="0">
                <a:cs typeface="+mn-cs"/>
              </a:rPr>
              <a:t>else    remove(c1);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dirty="0" smtClean="0">
                <a:cs typeface="+mn-cs"/>
              </a:rPr>
              <a:t>end if; 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dirty="0" smtClean="0">
                <a:cs typeface="+mn-cs"/>
              </a:rPr>
              <a:t>end while;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dirty="0" smtClean="0">
                <a:cs typeface="+mn-cs"/>
              </a:rPr>
              <a:t>end Game;</a:t>
            </a:r>
            <a:endParaRPr lang="zh-CN" altLang="en-US" dirty="0"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48263" y="836613"/>
            <a:ext cx="3311525" cy="1584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 err="1"/>
              <a:t>cond_stat</a:t>
            </a:r>
            <a:r>
              <a:rPr lang="en-US" altLang="zh-CN" dirty="0"/>
              <a:t> ::= IF LPAR </a:t>
            </a:r>
            <a:r>
              <a:rPr lang="en-US" altLang="zh-CN" dirty="0" err="1"/>
              <a:t>expr</a:t>
            </a:r>
            <a:r>
              <a:rPr lang="en-US" altLang="zh-CN" dirty="0"/>
              <a:t> RPAR block END IF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/>
              <a:t>| IF LPAR </a:t>
            </a:r>
            <a:r>
              <a:rPr lang="en-US" altLang="zh-CN" dirty="0" err="1"/>
              <a:t>expr</a:t>
            </a:r>
            <a:r>
              <a:rPr lang="en-US" altLang="zh-CN" dirty="0"/>
              <a:t> RPAR block  ELSE  block END IF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11188" y="2781300"/>
            <a:ext cx="3240087" cy="19431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Condition and Loop stat</a:t>
            </a:r>
            <a:endParaRPr lang="zh-CN" altLang="en-US" dirty="0">
              <a:solidFill>
                <a:schemeClr val="accent1">
                  <a:tint val="88000"/>
                  <a:satMod val="150000"/>
                </a:schemeClr>
              </a:solidFill>
              <a:cs typeface="+mj-cs"/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611188" y="549275"/>
            <a:ext cx="3060700" cy="4554538"/>
          </a:xfrm>
          <a:prstGeom prst="rect">
            <a:avLst/>
          </a:prstGeom>
        </p:spPr>
        <p:txBody>
          <a:bodyPr lIns="182880" tIns="91440">
            <a:normAutofit fontScale="55000" lnSpcReduction="20000"/>
          </a:bodyPr>
          <a:lstStyle/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altLang="zh-CN" sz="2800" dirty="0">
                <a:latin typeface="+mn-lt"/>
                <a:ea typeface="+mn-ea"/>
                <a:cs typeface="+mn-cs"/>
              </a:rPr>
              <a:t>Game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altLang="zh-CN" sz="2800" dirty="0">
                <a:latin typeface="+mn-lt"/>
                <a:ea typeface="+mn-ea"/>
                <a:cs typeface="+mn-cs"/>
              </a:rPr>
              <a:t>Player p1,p2;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altLang="zh-CN" sz="2800" dirty="0">
                <a:latin typeface="+mn-lt"/>
                <a:ea typeface="+mn-ea"/>
                <a:cs typeface="+mn-cs"/>
              </a:rPr>
              <a:t>Card c1,c2;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altLang="zh-CN" sz="2800" dirty="0">
                <a:latin typeface="+mn-lt"/>
                <a:ea typeface="+mn-ea"/>
                <a:cs typeface="+mn-cs"/>
              </a:rPr>
              <a:t>p1=|"</a:t>
            </a:r>
            <a:r>
              <a:rPr lang="en-US" altLang="zh-CN" sz="2800" dirty="0" err="1">
                <a:latin typeface="+mn-lt"/>
                <a:ea typeface="+mn-ea"/>
                <a:cs typeface="+mn-cs"/>
              </a:rPr>
              <a:t>Anyu</a:t>
            </a:r>
            <a:r>
              <a:rPr lang="en-US" altLang="zh-CN" sz="2800" dirty="0">
                <a:latin typeface="+mn-lt"/>
                <a:ea typeface="+mn-ea"/>
                <a:cs typeface="+mn-cs"/>
              </a:rPr>
              <a:t>"|;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altLang="zh-CN" sz="2800" dirty="0">
                <a:latin typeface="+mn-lt"/>
                <a:ea typeface="+mn-ea"/>
                <a:cs typeface="+mn-cs"/>
              </a:rPr>
              <a:t>p2=|"</a:t>
            </a:r>
            <a:r>
              <a:rPr lang="en-US" altLang="zh-CN" sz="2800" dirty="0" err="1">
                <a:latin typeface="+mn-lt"/>
                <a:ea typeface="+mn-ea"/>
                <a:cs typeface="+mn-cs"/>
              </a:rPr>
              <a:t>Guo</a:t>
            </a:r>
            <a:r>
              <a:rPr lang="en-US" altLang="zh-CN" sz="2800" dirty="0">
                <a:latin typeface="+mn-lt"/>
                <a:ea typeface="+mn-ea"/>
                <a:cs typeface="+mn-cs"/>
              </a:rPr>
              <a:t> </a:t>
            </a:r>
            <a:r>
              <a:rPr lang="en-US" altLang="zh-CN" sz="2800" dirty="0" err="1">
                <a:latin typeface="+mn-lt"/>
                <a:ea typeface="+mn-ea"/>
                <a:cs typeface="+mn-cs"/>
              </a:rPr>
              <a:t>xiaoming</a:t>
            </a:r>
            <a:r>
              <a:rPr lang="en-US" altLang="zh-CN" sz="2800" dirty="0">
                <a:latin typeface="+mn-lt"/>
                <a:ea typeface="+mn-ea"/>
                <a:cs typeface="+mn-cs"/>
              </a:rPr>
              <a:t>"|;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altLang="zh-CN" sz="2800" dirty="0" err="1">
                <a:latin typeface="+mn-lt"/>
                <a:ea typeface="+mn-ea"/>
                <a:cs typeface="+mn-cs"/>
              </a:rPr>
              <a:t>defaultpile</a:t>
            </a:r>
            <a:r>
              <a:rPr lang="en-US" altLang="zh-CN" sz="2800" dirty="0">
                <a:latin typeface="+mn-lt"/>
                <a:ea typeface="+mn-ea"/>
                <a:cs typeface="+mn-cs"/>
              </a:rPr>
              <a:t>;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altLang="zh-CN" sz="2800" dirty="0" err="1">
                <a:latin typeface="+mn-lt"/>
                <a:ea typeface="+mn-ea"/>
                <a:cs typeface="+mn-cs"/>
              </a:rPr>
              <a:t>Defaultprior</a:t>
            </a:r>
            <a:r>
              <a:rPr lang="en-US" altLang="zh-CN" sz="2800" dirty="0">
                <a:latin typeface="+mn-lt"/>
                <a:ea typeface="+mn-ea"/>
                <a:cs typeface="+mn-cs"/>
              </a:rPr>
              <a:t>;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altLang="zh-CN" sz="2800" dirty="0">
                <a:latin typeface="+mn-lt"/>
                <a:ea typeface="+mn-ea"/>
                <a:cs typeface="+mn-cs"/>
              </a:rPr>
              <a:t>shuffle;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altLang="zh-CN" sz="2800" dirty="0">
                <a:latin typeface="+mn-lt"/>
                <a:ea typeface="+mn-ea"/>
                <a:cs typeface="+mn-cs"/>
              </a:rPr>
              <a:t>distribute (p1, 15);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altLang="zh-CN" sz="2800" dirty="0">
                <a:latin typeface="+mn-lt"/>
                <a:ea typeface="+mn-ea"/>
                <a:cs typeface="+mn-cs"/>
              </a:rPr>
              <a:t>distribute (p2, 15); 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altLang="zh-CN" sz="2800" dirty="0">
                <a:latin typeface="+mn-lt"/>
                <a:ea typeface="+mn-ea"/>
                <a:cs typeface="+mn-cs"/>
              </a:rPr>
              <a:t>while(~( (p1.cards.length==0)||(p2.cards.length==0)))   </a:t>
            </a:r>
            <a:r>
              <a:rPr lang="en-US" altLang="zh-CN" sz="2800" dirty="0" err="1">
                <a:latin typeface="+mn-lt"/>
                <a:ea typeface="+mn-ea"/>
                <a:cs typeface="+mn-cs"/>
              </a:rPr>
              <a:t>initRound</a:t>
            </a:r>
            <a:r>
              <a:rPr lang="en-US" altLang="zh-CN" sz="2800" dirty="0">
                <a:latin typeface="+mn-lt"/>
                <a:ea typeface="+mn-ea"/>
                <a:cs typeface="+mn-cs"/>
              </a:rPr>
              <a:t>;  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altLang="zh-CN" sz="2800" dirty="0">
                <a:latin typeface="+mn-lt"/>
                <a:ea typeface="+mn-ea"/>
                <a:cs typeface="+mn-cs"/>
              </a:rPr>
              <a:t>c1 = intend (p1); 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altLang="zh-CN" sz="2800" dirty="0">
                <a:latin typeface="+mn-lt"/>
                <a:ea typeface="+mn-ea"/>
                <a:cs typeface="+mn-cs"/>
              </a:rPr>
              <a:t>c2 = intend (p2); 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altLang="zh-CN" sz="2800" dirty="0">
                <a:latin typeface="+mn-lt"/>
                <a:ea typeface="+mn-ea"/>
                <a:cs typeface="+mn-cs"/>
              </a:rPr>
              <a:t> if(c1 &lt; c2)    remove(c2); 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altLang="zh-CN" sz="2800" dirty="0">
                <a:latin typeface="+mn-lt"/>
                <a:ea typeface="+mn-ea"/>
                <a:cs typeface="+mn-cs"/>
              </a:rPr>
              <a:t>else    remove(c1);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altLang="zh-CN" sz="2800" dirty="0">
                <a:latin typeface="+mn-lt"/>
                <a:ea typeface="+mn-ea"/>
                <a:cs typeface="+mn-cs"/>
              </a:rPr>
              <a:t>end if;  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altLang="zh-CN" sz="2800" dirty="0">
                <a:latin typeface="+mn-lt"/>
                <a:ea typeface="+mn-ea"/>
                <a:cs typeface="+mn-cs"/>
              </a:rPr>
              <a:t>end while;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altLang="zh-CN" sz="2800" dirty="0">
                <a:latin typeface="+mn-lt"/>
                <a:ea typeface="+mn-ea"/>
                <a:cs typeface="+mn-cs"/>
              </a:rPr>
              <a:t>end Game;</a:t>
            </a:r>
            <a:endParaRPr lang="zh-CN" altLang="en-US" sz="2800" dirty="0"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148263" y="908050"/>
            <a:ext cx="3311525" cy="1584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 err="1"/>
              <a:t>loop_stat</a:t>
            </a:r>
            <a:r>
              <a:rPr lang="en-US" altLang="zh-CN" dirty="0"/>
              <a:t> ::= WHILE LPAR </a:t>
            </a:r>
            <a:r>
              <a:rPr lang="en-US" altLang="zh-CN" dirty="0" err="1"/>
              <a:t>expr</a:t>
            </a:r>
            <a:r>
              <a:rPr lang="en-US" altLang="zh-CN" dirty="0"/>
              <a:t> RPAR block  END WHILE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/>
              <a:t>|</a:t>
            </a:r>
            <a:r>
              <a:rPr lang="pt-BR" altLang="zh-CN" dirty="0"/>
              <a:t>FOR LPAR expr SEMI expr SEMI expr RPAR block END FOR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5" descr="Screen shot 2011-05-08 at 6.55.09 P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1400" y="1339850"/>
            <a:ext cx="695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779463" y="381000"/>
            <a:ext cx="7583487" cy="10445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en-US" smtClean="0"/>
              <a:t>Java END LIBRARY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Box 3"/>
          <p:cNvSpPr txBox="1">
            <a:spLocks noChangeArrowheads="1"/>
          </p:cNvSpPr>
          <p:nvPr/>
        </p:nvSpPr>
        <p:spPr bwMode="auto">
          <a:xfrm>
            <a:off x="384175" y="781050"/>
            <a:ext cx="83439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Verdana" pitchFamily="34" charset="0"/>
              </a:rPr>
              <a:t>Game</a:t>
            </a:r>
          </a:p>
          <a:p>
            <a:r>
              <a:rPr lang="en-US" sz="1600">
                <a:latin typeface="Verdana" pitchFamily="34" charset="0"/>
              </a:rPr>
              <a:t>!a sample game!</a:t>
            </a:r>
          </a:p>
          <a:p>
            <a:r>
              <a:rPr lang="en-US" sz="1600">
                <a:latin typeface="Verdana" pitchFamily="34" charset="0"/>
              </a:rPr>
              <a:t>Player p1,p2;</a:t>
            </a:r>
          </a:p>
          <a:p>
            <a:r>
              <a:rPr lang="en-US" sz="1600">
                <a:latin typeface="Verdana" pitchFamily="34" charset="0"/>
              </a:rPr>
              <a:t>Card c1,c2;</a:t>
            </a:r>
          </a:p>
          <a:p>
            <a:endParaRPr lang="en-US" sz="1600">
              <a:latin typeface="Verdana" pitchFamily="34" charset="0"/>
            </a:endParaRPr>
          </a:p>
          <a:p>
            <a:r>
              <a:rPr lang="en-US" sz="1600">
                <a:latin typeface="Verdana" pitchFamily="34" charset="0"/>
              </a:rPr>
              <a:t>p1=|"Anyu"|;			p1 = new Player();  </a:t>
            </a:r>
            <a:r>
              <a:rPr lang="hu-HU" sz="1600">
                <a:latin typeface="Verdana" pitchFamily="34" charset="0"/>
              </a:rPr>
              <a:t>p.g.setPlayer(p1,"Anyu");</a:t>
            </a:r>
            <a:r>
              <a:rPr lang="en-US" sz="1600">
                <a:latin typeface="Verdana" pitchFamily="34" charset="0"/>
              </a:rPr>
              <a:t>	</a:t>
            </a:r>
          </a:p>
          <a:p>
            <a:r>
              <a:rPr lang="en-US" sz="1600">
                <a:latin typeface="Verdana" pitchFamily="34" charset="0"/>
              </a:rPr>
              <a:t>p2=|"Guo xiaoming"|;</a:t>
            </a:r>
          </a:p>
          <a:p>
            <a:r>
              <a:rPr lang="en-US" sz="1600">
                <a:latin typeface="Verdana" pitchFamily="34" charset="0"/>
              </a:rPr>
              <a:t>defaultpile;			</a:t>
            </a:r>
            <a:r>
              <a:rPr lang="cs-CZ" sz="1600">
                <a:latin typeface="Verdana" pitchFamily="34" charset="0"/>
              </a:rPr>
              <a:t>p.g.defaultPile();</a:t>
            </a:r>
            <a:endParaRPr lang="en-US" sz="1600">
              <a:latin typeface="Verdana" pitchFamily="34" charset="0"/>
            </a:endParaRPr>
          </a:p>
          <a:p>
            <a:r>
              <a:rPr lang="en-US" sz="1600">
                <a:latin typeface="Verdana" pitchFamily="34" charset="0"/>
              </a:rPr>
              <a:t>hasJoker;				p.g.hasJoker();</a:t>
            </a:r>
          </a:p>
          <a:p>
            <a:r>
              <a:rPr lang="en-US" sz="1600">
                <a:latin typeface="Verdana" pitchFamily="34" charset="0"/>
              </a:rPr>
              <a:t>suitPriority: Diamonds&gt;Spades&gt;Clubs&gt;Hearts;						 	p.g.pri.setSuitPriority("HEARTS;CLUBS;SPADES;DIAMONDS");</a:t>
            </a:r>
          </a:p>
          <a:p>
            <a:r>
              <a:rPr lang="en-US" sz="1600">
                <a:latin typeface="Verdana" pitchFamily="34" charset="0"/>
              </a:rPr>
              <a:t>numPriority: 1&gt;10&gt;9&gt;8&gt;7&gt;6&gt;5&gt;4&gt;3&gt;2&gt;11&gt;12&gt;13;</a:t>
            </a:r>
          </a:p>
          <a:p>
            <a:r>
              <a:rPr lang="en-US" sz="1600">
                <a:latin typeface="Verdana" pitchFamily="34" charset="0"/>
              </a:rPr>
              <a:t>			p.g.pri.setNumPriority("13;12;11;2;3;4;5;6;7;8;9;10;1");</a:t>
            </a:r>
          </a:p>
          <a:p>
            <a:r>
              <a:rPr lang="en-US" sz="1600">
                <a:latin typeface="Verdana" pitchFamily="34" charset="0"/>
              </a:rPr>
              <a:t>shuffle;				</a:t>
            </a:r>
            <a:r>
              <a:rPr lang="de-DE" sz="1600">
                <a:latin typeface="Verdana" pitchFamily="34" charset="0"/>
              </a:rPr>
              <a:t>p.g.shuffle();</a:t>
            </a:r>
            <a:endParaRPr lang="en-US" sz="1600">
              <a:latin typeface="Verdana" pitchFamily="34" charset="0"/>
            </a:endParaRPr>
          </a:p>
          <a:p>
            <a:r>
              <a:rPr lang="en-US" sz="1600">
                <a:latin typeface="Verdana" pitchFamily="34" charset="0"/>
              </a:rPr>
              <a:t>distribute (p1, 15);			</a:t>
            </a:r>
            <a:r>
              <a:rPr lang="da-DK" sz="1600">
                <a:latin typeface="Verdana" pitchFamily="34" charset="0"/>
              </a:rPr>
              <a:t>p.g.distribute(p1,15);</a:t>
            </a:r>
            <a:endParaRPr lang="en-US" sz="1600">
              <a:latin typeface="Verdana" pitchFamily="34" charset="0"/>
            </a:endParaRPr>
          </a:p>
          <a:p>
            <a:r>
              <a:rPr lang="en-US" sz="1600">
                <a:latin typeface="Verdana" pitchFamily="34" charset="0"/>
              </a:rPr>
              <a:t>distribute (p2, 15);</a:t>
            </a:r>
          </a:p>
          <a:p>
            <a:r>
              <a:rPr lang="en-US" sz="1600">
                <a:latin typeface="Verdana" pitchFamily="34" charset="0"/>
              </a:rPr>
              <a:t>initplayer(p1);			p.g.nextPlayer(p1);</a:t>
            </a:r>
          </a:p>
          <a:p>
            <a:endParaRPr lang="en-US" sz="1600">
              <a:latin typeface="Verdana" pitchFamily="34" charset="0"/>
            </a:endParaRPr>
          </a:p>
          <a:p>
            <a:endParaRPr lang="en-US" sz="1600">
              <a:latin typeface="Verdana" pitchFamily="34" charset="0"/>
            </a:endParaRPr>
          </a:p>
          <a:p>
            <a:endParaRPr lang="en-US" sz="1600">
              <a:latin typeface="Verdana" pitchFamily="34" charset="0"/>
            </a:endParaRPr>
          </a:p>
          <a:p>
            <a:endParaRPr lang="en-US" sz="16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8183563" cy="16573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/>
            </a:r>
            <a:br>
              <a:rPr lang="en-US" altLang="zh-CN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</a:br>
            <a:r>
              <a:rPr lang="en-US" altLang="zh-CN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Overview </a:t>
            </a:r>
            <a:br>
              <a:rPr lang="en-US" altLang="zh-CN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</a:br>
            <a:r>
              <a:rPr lang="en-US" altLang="zh-CN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(System </a:t>
            </a:r>
            <a:r>
              <a:rPr lang="en-US" altLang="zh-CN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Archtitect:Feng</a:t>
            </a:r>
            <a:r>
              <a:rPr lang="en-US" altLang="zh-CN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 Zhou)</a:t>
            </a:r>
            <a:br>
              <a:rPr lang="en-US" altLang="zh-CN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</a:br>
            <a:endParaRPr lang="zh-CN" altLang="en-US" dirty="0">
              <a:solidFill>
                <a:schemeClr val="accent1">
                  <a:tint val="88000"/>
                  <a:satMod val="150000"/>
                </a:schemeClr>
              </a:solidFill>
              <a:cs typeface="+mj-cs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68313" y="1773238"/>
            <a:ext cx="8183562" cy="4187825"/>
          </a:xfrm>
        </p:spPr>
        <p:txBody>
          <a:bodyPr/>
          <a:lstStyle/>
          <a:p>
            <a:r>
              <a:rPr lang="en-US" altLang="zh-CN" smtClean="0">
                <a:hlinkClick r:id="" action="ppaction://hlinkshowjump?jump=nextslide"/>
              </a:rPr>
              <a:t>Overview (System Archtitect:Feng Zhou)</a:t>
            </a:r>
            <a:endParaRPr lang="en-US" altLang="zh-CN" smtClean="0"/>
          </a:p>
          <a:p>
            <a:r>
              <a:rPr lang="en-US" altLang="zh-CN" smtClean="0"/>
              <a:t>Outline of Compiler Frontier(Language Guru: Xiaoming Guo)</a:t>
            </a:r>
          </a:p>
          <a:p>
            <a:r>
              <a:rPr lang="en-US" altLang="zh-CN" smtClean="0"/>
              <a:t>Back end and Interphase details(System Integrator: Yu An)</a:t>
            </a:r>
          </a:p>
          <a:p>
            <a:r>
              <a:rPr lang="en-US" altLang="zh-CN" smtClean="0"/>
              <a:t>Language Test(Tester and validator: Dingding Xi)</a:t>
            </a:r>
          </a:p>
          <a:p>
            <a:r>
              <a:rPr lang="en-US" altLang="zh-CN" smtClean="0"/>
              <a:t>Conclusion &amp; Demo(Project Manager: Yang Jian)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Box 3"/>
          <p:cNvSpPr txBox="1">
            <a:spLocks noChangeArrowheads="1"/>
          </p:cNvSpPr>
          <p:nvPr/>
        </p:nvSpPr>
        <p:spPr bwMode="auto">
          <a:xfrm>
            <a:off x="536575" y="512763"/>
            <a:ext cx="8167688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Verdana" pitchFamily="34" charset="0"/>
              </a:rPr>
              <a:t>while(~( (p1.cards.length==0)||(p2.cards.length==0)))	(p1.cards.size()==0)</a:t>
            </a:r>
          </a:p>
          <a:p>
            <a:r>
              <a:rPr lang="en-US" sz="1400">
                <a:latin typeface="Verdana" pitchFamily="34" charset="0"/>
              </a:rPr>
              <a:t>   initRound;					</a:t>
            </a:r>
            <a:r>
              <a:rPr lang="pl-PL" sz="1400">
                <a:latin typeface="Verdana" pitchFamily="34" charset="0"/>
              </a:rPr>
              <a:t>p.g.initRound();</a:t>
            </a:r>
            <a:endParaRPr lang="en-US" sz="1400">
              <a:latin typeface="Verdana" pitchFamily="34" charset="0"/>
            </a:endParaRPr>
          </a:p>
          <a:p>
            <a:r>
              <a:rPr lang="en-US" sz="1400">
                <a:latin typeface="Verdana" pitchFamily="34" charset="0"/>
              </a:rPr>
              <a:t>  c1 = intend (p1);					</a:t>
            </a:r>
            <a:r>
              <a:rPr lang="pl-PL" sz="1400">
                <a:latin typeface="Verdana" pitchFamily="34" charset="0"/>
              </a:rPr>
              <a:t>c1=p.g.intend(p.g, p1);</a:t>
            </a:r>
            <a:endParaRPr lang="en-US" sz="1400">
              <a:latin typeface="Verdana" pitchFamily="34" charset="0"/>
            </a:endParaRPr>
          </a:p>
          <a:p>
            <a:r>
              <a:rPr lang="en-US" sz="1400">
                <a:latin typeface="Verdana" pitchFamily="34" charset="0"/>
              </a:rPr>
              <a:t>  c2 = intend (p2);</a:t>
            </a:r>
          </a:p>
          <a:p>
            <a:r>
              <a:rPr lang="en-US" sz="1400">
                <a:latin typeface="Verdana" pitchFamily="34" charset="0"/>
              </a:rPr>
              <a:t>  if(c1 &lt; c2)								  			p.g.pri.checkPrioritySingleCard(c1,c2))==0</a:t>
            </a:r>
          </a:p>
          <a:p>
            <a:r>
              <a:rPr lang="en-US" sz="1400">
                <a:latin typeface="Verdana" pitchFamily="34" charset="0"/>
              </a:rPr>
              <a:t>    remove(c2);					</a:t>
            </a:r>
            <a:r>
              <a:rPr lang="da-DK" sz="1400">
                <a:latin typeface="Verdana" pitchFamily="34" charset="0"/>
              </a:rPr>
              <a:t>p.g.removeCard(c2);</a:t>
            </a:r>
            <a:endParaRPr lang="en-US" sz="1400">
              <a:latin typeface="Verdana" pitchFamily="34" charset="0"/>
            </a:endParaRPr>
          </a:p>
          <a:p>
            <a:r>
              <a:rPr lang="en-US" sz="1400">
                <a:latin typeface="Verdana" pitchFamily="34" charset="0"/>
              </a:rPr>
              <a:t>    display(p2.name);				p.g.display(p2.name);</a:t>
            </a:r>
          </a:p>
          <a:p>
            <a:r>
              <a:rPr lang="en-US" sz="1400">
                <a:latin typeface="Verdana" pitchFamily="34" charset="0"/>
              </a:rPr>
              <a:t>    display("is bigger");				p.g.display("is bigger");</a:t>
            </a:r>
          </a:p>
          <a:p>
            <a:r>
              <a:rPr lang="en-US" sz="1400">
                <a:latin typeface="Verdana" pitchFamily="34" charset="0"/>
              </a:rPr>
              <a:t>  else</a:t>
            </a:r>
          </a:p>
          <a:p>
            <a:r>
              <a:rPr lang="en-US" sz="1400">
                <a:latin typeface="Verdana" pitchFamily="34" charset="0"/>
              </a:rPr>
              <a:t>    remove(c1);</a:t>
            </a:r>
          </a:p>
          <a:p>
            <a:r>
              <a:rPr lang="en-US" sz="1400">
                <a:latin typeface="Verdana" pitchFamily="34" charset="0"/>
              </a:rPr>
              <a:t>    display(p1.name);</a:t>
            </a:r>
          </a:p>
          <a:p>
            <a:r>
              <a:rPr lang="en-US" sz="1400">
                <a:latin typeface="Verdana" pitchFamily="34" charset="0"/>
              </a:rPr>
              <a:t>    display("is bigger");</a:t>
            </a:r>
          </a:p>
          <a:p>
            <a:r>
              <a:rPr lang="en-US" sz="1400">
                <a:latin typeface="Verdana" pitchFamily="34" charset="0"/>
              </a:rPr>
              <a:t>  end if;</a:t>
            </a:r>
          </a:p>
          <a:p>
            <a:r>
              <a:rPr lang="en-US" sz="1400">
                <a:latin typeface="Verdana" pitchFamily="34" charset="0"/>
              </a:rPr>
              <a:t>end while;</a:t>
            </a:r>
          </a:p>
          <a:p>
            <a:endParaRPr lang="en-US" sz="1400">
              <a:latin typeface="Verdana" pitchFamily="34" charset="0"/>
            </a:endParaRPr>
          </a:p>
          <a:p>
            <a:r>
              <a:rPr lang="en-US" sz="1400">
                <a:latin typeface="Verdana" pitchFamily="34" charset="0"/>
              </a:rPr>
              <a:t>if(p1.cards.length==0)</a:t>
            </a:r>
          </a:p>
          <a:p>
            <a:r>
              <a:rPr lang="en-US" sz="1400">
                <a:latin typeface="Verdana" pitchFamily="34" charset="0"/>
              </a:rPr>
              <a:t>  display(p1.name);</a:t>
            </a:r>
          </a:p>
          <a:p>
            <a:r>
              <a:rPr lang="en-US" sz="1400">
                <a:latin typeface="Verdana" pitchFamily="34" charset="0"/>
              </a:rPr>
              <a:t>else</a:t>
            </a:r>
          </a:p>
          <a:p>
            <a:r>
              <a:rPr lang="en-US" sz="1400">
                <a:latin typeface="Verdana" pitchFamily="34" charset="0"/>
              </a:rPr>
              <a:t>  display(p2.name);</a:t>
            </a:r>
          </a:p>
          <a:p>
            <a:r>
              <a:rPr lang="en-US" sz="1400">
                <a:latin typeface="Verdana" pitchFamily="34" charset="0"/>
              </a:rPr>
              <a:t>end if;</a:t>
            </a:r>
          </a:p>
          <a:p>
            <a:r>
              <a:rPr lang="en-US" sz="1400">
                <a:latin typeface="Verdana" pitchFamily="34" charset="0"/>
              </a:rPr>
              <a:t>display("You Win");</a:t>
            </a:r>
          </a:p>
          <a:p>
            <a:endParaRPr lang="en-US" sz="1400">
              <a:latin typeface="Verdana" pitchFamily="34" charset="0"/>
            </a:endParaRPr>
          </a:p>
          <a:p>
            <a:r>
              <a:rPr lang="en-US" sz="1400">
                <a:latin typeface="Verdana" pitchFamily="34" charset="0"/>
              </a:rPr>
              <a:t>end Game;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25413"/>
            <a:ext cx="7583487" cy="10429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Java END LIBRARY details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168400"/>
            <a:ext cx="7583487" cy="5589588"/>
          </a:xfrm>
        </p:spPr>
        <p:txBody>
          <a:bodyPr>
            <a:normAutofit fontScale="700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cs typeface="+mn-cs"/>
              </a:rPr>
              <a:t>Global</a:t>
            </a:r>
          </a:p>
          <a:p>
            <a:pPr marL="786384" lvl="2" indent="-182880" fontAlgn="auto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r>
              <a:rPr lang="en-US" dirty="0" err="1" smtClean="0">
                <a:cs typeface="+mn-cs"/>
              </a:rPr>
              <a:t>defaultPile</a:t>
            </a:r>
            <a:r>
              <a:rPr lang="en-US" dirty="0" smtClean="0">
                <a:cs typeface="+mn-cs"/>
              </a:rPr>
              <a:t>()</a:t>
            </a:r>
          </a:p>
          <a:p>
            <a:pPr marL="786384" lvl="2" indent="-182880" fontAlgn="auto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r>
              <a:rPr lang="en-US" dirty="0" err="1" smtClean="0">
                <a:cs typeface="+mn-cs"/>
              </a:rPr>
              <a:t>setPlayer</a:t>
            </a:r>
            <a:r>
              <a:rPr lang="en-US" dirty="0" smtClean="0">
                <a:cs typeface="+mn-cs"/>
              </a:rPr>
              <a:t>(Player, String,)	</a:t>
            </a:r>
            <a:r>
              <a:rPr lang="en-US" dirty="0">
                <a:cs typeface="+mn-cs"/>
              </a:rPr>
              <a:t>(Player, String, </a:t>
            </a:r>
            <a:r>
              <a:rPr lang="en-US" dirty="0" err="1">
                <a:cs typeface="+mn-cs"/>
              </a:rPr>
              <a:t>ArrayList</a:t>
            </a:r>
            <a:r>
              <a:rPr lang="en-US" dirty="0">
                <a:cs typeface="+mn-cs"/>
              </a:rPr>
              <a:t>&lt;Card&gt;)</a:t>
            </a:r>
            <a:endParaRPr lang="en-US" dirty="0" smtClean="0">
              <a:cs typeface="+mn-cs"/>
            </a:endParaRPr>
          </a:p>
          <a:p>
            <a:pPr marL="786384" lvl="2" indent="-182880" fontAlgn="auto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r>
              <a:rPr lang="en-US" dirty="0" err="1" smtClean="0">
                <a:cs typeface="+mn-cs"/>
              </a:rPr>
              <a:t>setCard</a:t>
            </a:r>
            <a:r>
              <a:rPr lang="en-US" dirty="0" smtClean="0">
                <a:cs typeface="+mn-cs"/>
              </a:rPr>
              <a:t>(Card, </a:t>
            </a:r>
            <a:r>
              <a:rPr lang="en-US" dirty="0" err="1" smtClean="0">
                <a:cs typeface="+mn-cs"/>
              </a:rPr>
              <a:t>int</a:t>
            </a:r>
            <a:r>
              <a:rPr lang="en-US" dirty="0" smtClean="0">
                <a:cs typeface="+mn-cs"/>
              </a:rPr>
              <a:t>, String)</a:t>
            </a:r>
          </a:p>
          <a:p>
            <a:pPr marL="786384" lvl="2" indent="-182880" fontAlgn="auto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r>
              <a:rPr lang="en-US" dirty="0" smtClean="0">
                <a:cs typeface="+mn-cs"/>
              </a:rPr>
              <a:t>shuffle()</a:t>
            </a:r>
          </a:p>
          <a:p>
            <a:pPr marL="786384" lvl="2" indent="-182880" fontAlgn="auto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r>
              <a:rPr lang="en-US" dirty="0">
                <a:cs typeface="+mn-cs"/>
              </a:rPr>
              <a:t>d</a:t>
            </a:r>
            <a:r>
              <a:rPr lang="en-US" dirty="0" smtClean="0">
                <a:cs typeface="+mn-cs"/>
              </a:rPr>
              <a:t>istribute(Player, </a:t>
            </a:r>
            <a:r>
              <a:rPr lang="en-US" dirty="0" err="1" smtClean="0">
                <a:cs typeface="+mn-cs"/>
              </a:rPr>
              <a:t>int</a:t>
            </a:r>
            <a:r>
              <a:rPr lang="en-US" dirty="0" smtClean="0">
                <a:cs typeface="+mn-cs"/>
              </a:rPr>
              <a:t>)</a:t>
            </a:r>
          </a:p>
          <a:p>
            <a:pPr marL="786384" lvl="2" indent="-182880" fontAlgn="auto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r>
              <a:rPr lang="en-US" dirty="0" err="1" smtClean="0">
                <a:cs typeface="+mn-cs"/>
              </a:rPr>
              <a:t>returnCard</a:t>
            </a:r>
            <a:r>
              <a:rPr lang="en-US" dirty="0" smtClean="0">
                <a:cs typeface="+mn-cs"/>
              </a:rPr>
              <a:t>(</a:t>
            </a:r>
            <a:r>
              <a:rPr lang="en-US" dirty="0" err="1" smtClean="0">
                <a:cs typeface="+mn-cs"/>
              </a:rPr>
              <a:t>int</a:t>
            </a:r>
            <a:r>
              <a:rPr lang="en-US" dirty="0" smtClean="0">
                <a:cs typeface="+mn-cs"/>
              </a:rPr>
              <a:t>)		return</a:t>
            </a:r>
            <a:r>
              <a:rPr lang="en-US" dirty="0">
                <a:cs typeface="+mn-cs"/>
              </a:rPr>
              <a:t> </a:t>
            </a:r>
            <a:r>
              <a:rPr lang="en-US" dirty="0" smtClean="0">
                <a:cs typeface="+mn-cs"/>
              </a:rPr>
              <a:t>Card</a:t>
            </a:r>
          </a:p>
          <a:p>
            <a:pPr marL="786384" lvl="2" indent="-182880" fontAlgn="auto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r>
              <a:rPr lang="en-US" dirty="0" err="1" smtClean="0">
                <a:cs typeface="+mn-cs"/>
              </a:rPr>
              <a:t>removeCard</a:t>
            </a:r>
            <a:r>
              <a:rPr lang="en-US" dirty="0" smtClean="0">
                <a:cs typeface="+mn-cs"/>
              </a:rPr>
              <a:t>(Card)</a:t>
            </a:r>
          </a:p>
          <a:p>
            <a:pPr marL="786384" lvl="2" indent="-182880" fontAlgn="auto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r>
              <a:rPr lang="en-US" dirty="0" err="1" smtClean="0">
                <a:cs typeface="+mn-cs"/>
              </a:rPr>
              <a:t>showRoundInfo</a:t>
            </a:r>
            <a:r>
              <a:rPr lang="en-US" dirty="0" smtClean="0">
                <a:cs typeface="+mn-cs"/>
              </a:rPr>
              <a:t>()</a:t>
            </a:r>
          </a:p>
          <a:p>
            <a:pPr marL="786384" lvl="2" indent="-182880" fontAlgn="auto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r>
              <a:rPr lang="en-US" dirty="0" err="1" smtClean="0">
                <a:cs typeface="+mn-cs"/>
              </a:rPr>
              <a:t>checkWin</a:t>
            </a:r>
            <a:r>
              <a:rPr lang="en-US" dirty="0" smtClean="0">
                <a:cs typeface="+mn-cs"/>
              </a:rPr>
              <a:t>()		return </a:t>
            </a:r>
            <a:r>
              <a:rPr lang="en-US" dirty="0" err="1" smtClean="0">
                <a:cs typeface="+mn-cs"/>
              </a:rPr>
              <a:t>int</a:t>
            </a:r>
            <a:endParaRPr lang="en-US" dirty="0" smtClean="0">
              <a:cs typeface="+mn-cs"/>
            </a:endParaRPr>
          </a:p>
          <a:p>
            <a:pPr marL="786384" lvl="2" indent="-182880" fontAlgn="auto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r>
              <a:rPr lang="en-US" dirty="0" err="1" smtClean="0">
                <a:cs typeface="+mn-cs"/>
              </a:rPr>
              <a:t>initialRound</a:t>
            </a:r>
            <a:r>
              <a:rPr lang="en-US" dirty="0" smtClean="0">
                <a:cs typeface="+mn-cs"/>
              </a:rPr>
              <a:t>()</a:t>
            </a:r>
          </a:p>
          <a:p>
            <a:pPr marL="786384" lvl="2" indent="-182880" fontAlgn="auto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r>
              <a:rPr lang="en-US" dirty="0" err="1" smtClean="0">
                <a:cs typeface="+mn-cs"/>
              </a:rPr>
              <a:t>nextPlayer</a:t>
            </a:r>
            <a:r>
              <a:rPr lang="en-US" dirty="0" smtClean="0">
                <a:cs typeface="+mn-cs"/>
              </a:rPr>
              <a:t>(</a:t>
            </a:r>
            <a:r>
              <a:rPr lang="en-US" dirty="0" err="1" smtClean="0">
                <a:cs typeface="+mn-cs"/>
              </a:rPr>
              <a:t>int</a:t>
            </a:r>
            <a:r>
              <a:rPr lang="en-US" dirty="0" smtClean="0">
                <a:cs typeface="+mn-cs"/>
              </a:rPr>
              <a:t>)	(Player)</a:t>
            </a:r>
          </a:p>
          <a:p>
            <a:pPr marL="786384" lvl="2" indent="-182880" fontAlgn="auto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r>
              <a:rPr lang="en-US" dirty="0" err="1" smtClean="0">
                <a:cs typeface="+mn-cs"/>
              </a:rPr>
              <a:t>firstPlayer</a:t>
            </a:r>
            <a:r>
              <a:rPr lang="en-US" dirty="0" smtClean="0">
                <a:cs typeface="+mn-cs"/>
              </a:rPr>
              <a:t>()</a:t>
            </a:r>
          </a:p>
          <a:p>
            <a:pPr marL="786384" lvl="2" indent="-182880" fontAlgn="auto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r>
              <a:rPr lang="en-US" dirty="0" err="1" smtClean="0">
                <a:cs typeface="+mn-cs"/>
              </a:rPr>
              <a:t>lastPlayer</a:t>
            </a:r>
            <a:r>
              <a:rPr lang="en-US" dirty="0" smtClean="0">
                <a:cs typeface="+mn-cs"/>
              </a:rPr>
              <a:t>()</a:t>
            </a:r>
          </a:p>
          <a:p>
            <a:pPr marL="786384" lvl="2" indent="-182880" fontAlgn="auto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r>
              <a:rPr lang="en-US" dirty="0" err="1" smtClean="0">
                <a:cs typeface="+mn-cs"/>
              </a:rPr>
              <a:t>showWinner</a:t>
            </a:r>
            <a:r>
              <a:rPr lang="en-US" dirty="0" smtClean="0">
                <a:cs typeface="+mn-cs"/>
              </a:rPr>
              <a:t>()</a:t>
            </a:r>
          </a:p>
          <a:p>
            <a:pPr marL="786384" lvl="2" indent="-182880" fontAlgn="auto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r>
              <a:rPr lang="en-US" dirty="0" err="1" smtClean="0">
                <a:cs typeface="+mn-cs"/>
              </a:rPr>
              <a:t>setRoundCards</a:t>
            </a:r>
            <a:r>
              <a:rPr lang="en-US" dirty="0" smtClean="0">
                <a:cs typeface="+mn-cs"/>
              </a:rPr>
              <a:t>()</a:t>
            </a:r>
          </a:p>
          <a:p>
            <a:pPr marL="786384" lvl="2" indent="-182880" fontAlgn="auto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r>
              <a:rPr lang="en-US" dirty="0" err="1" smtClean="0">
                <a:cs typeface="+mn-cs"/>
              </a:rPr>
              <a:t>addRoundCards</a:t>
            </a:r>
            <a:r>
              <a:rPr lang="en-US" dirty="0" smtClean="0">
                <a:cs typeface="+mn-cs"/>
              </a:rPr>
              <a:t>()</a:t>
            </a:r>
          </a:p>
          <a:p>
            <a:pPr marL="786384" lvl="2" indent="-182880" fontAlgn="auto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r>
              <a:rPr lang="en-US" dirty="0" err="1" smtClean="0">
                <a:cs typeface="+mn-cs"/>
              </a:rPr>
              <a:t>showNext</a:t>
            </a:r>
            <a:r>
              <a:rPr lang="en-US" dirty="0" smtClean="0">
                <a:cs typeface="+mn-cs"/>
              </a:rPr>
              <a:t>(</a:t>
            </a:r>
            <a:r>
              <a:rPr lang="en-US" dirty="0" err="1" smtClean="0">
                <a:cs typeface="+mn-cs"/>
              </a:rPr>
              <a:t>int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int</a:t>
            </a:r>
            <a:r>
              <a:rPr lang="en-US" dirty="0" smtClean="0">
                <a:cs typeface="+mn-cs"/>
              </a:rPr>
              <a:t>)</a:t>
            </a:r>
          </a:p>
          <a:p>
            <a:pPr marL="786384" lvl="2" indent="-182880" fontAlgn="auto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r>
              <a:rPr lang="en-US" dirty="0">
                <a:cs typeface="+mn-cs"/>
              </a:rPr>
              <a:t>d</a:t>
            </a:r>
            <a:r>
              <a:rPr lang="en-US" dirty="0" smtClean="0">
                <a:cs typeface="+mn-cs"/>
              </a:rPr>
              <a:t>isplay(</a:t>
            </a:r>
            <a:r>
              <a:rPr lang="en-US" dirty="0" err="1" smtClean="0">
                <a:cs typeface="+mn-cs"/>
              </a:rPr>
              <a:t>int</a:t>
            </a:r>
            <a:r>
              <a:rPr lang="en-US" dirty="0" smtClean="0">
                <a:cs typeface="+mn-cs"/>
              </a:rPr>
              <a:t>, String)	(Card)	(Player)</a:t>
            </a:r>
          </a:p>
          <a:p>
            <a:pPr marL="786384" lvl="2" indent="-182880" fontAlgn="auto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r>
              <a:rPr lang="en-US" dirty="0" err="1" smtClean="0">
                <a:cs typeface="+mn-cs"/>
              </a:rPr>
              <a:t>hasJoker</a:t>
            </a:r>
            <a:r>
              <a:rPr lang="en-US" dirty="0" smtClean="0">
                <a:cs typeface="+mn-cs"/>
              </a:rPr>
              <a:t>()</a:t>
            </a:r>
          </a:p>
          <a:p>
            <a:pPr marL="786384" lvl="2" indent="-182880" fontAlgn="auto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r>
              <a:rPr lang="en-US" dirty="0">
                <a:cs typeface="+mn-cs"/>
              </a:rPr>
              <a:t>p</a:t>
            </a:r>
            <a:r>
              <a:rPr lang="en-US" dirty="0" smtClean="0">
                <a:cs typeface="+mn-cs"/>
              </a:rPr>
              <a:t>lay(Global, </a:t>
            </a:r>
            <a:r>
              <a:rPr lang="en-US" dirty="0" err="1" smtClean="0">
                <a:cs typeface="+mn-cs"/>
              </a:rPr>
              <a:t>int</a:t>
            </a:r>
            <a:r>
              <a:rPr lang="en-US" dirty="0" smtClean="0">
                <a:cs typeface="+mn-cs"/>
              </a:rPr>
              <a:t>)</a:t>
            </a:r>
          </a:p>
          <a:p>
            <a:pPr marL="786384" lvl="2" indent="-182880" fontAlgn="auto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r>
              <a:rPr lang="en-US" dirty="0" smtClean="0">
                <a:cs typeface="+mn-cs"/>
              </a:rPr>
              <a:t>Intend(Global, Player)	return Card</a:t>
            </a:r>
          </a:p>
          <a:p>
            <a:pPr marL="786384" lvl="2" indent="-182880" fontAlgn="auto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r>
              <a:rPr lang="en-US" dirty="0" err="1" smtClean="0">
                <a:cs typeface="+mn-cs"/>
              </a:rPr>
              <a:t>initRound</a:t>
            </a:r>
            <a:r>
              <a:rPr lang="en-US" dirty="0" smtClean="0">
                <a:cs typeface="+mn-cs"/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60350"/>
            <a:ext cx="8183562" cy="1052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Java END LIBRARY details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  <a:cs typeface="+mj-cs"/>
            </a:endParaRP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183562" cy="4187825"/>
          </a:xfrm>
        </p:spPr>
        <p:txBody>
          <a:bodyPr/>
          <a:lstStyle/>
          <a:p>
            <a:r>
              <a:rPr lang="en-US" smtClean="0">
                <a:ea typeface="微软雅黑"/>
              </a:rPr>
              <a:t>Card</a:t>
            </a:r>
          </a:p>
          <a:p>
            <a:pPr lvl="1"/>
            <a:r>
              <a:rPr lang="en-US" smtClean="0">
                <a:ea typeface="微软雅黑"/>
              </a:rPr>
              <a:t>showCard()	return String</a:t>
            </a:r>
          </a:p>
          <a:p>
            <a:pPr lvl="1"/>
            <a:r>
              <a:rPr lang="en-US" smtClean="0">
                <a:ea typeface="微软雅黑"/>
              </a:rPr>
              <a:t>changeSuit(Card)	return int</a:t>
            </a:r>
          </a:p>
          <a:p>
            <a:pPr lvl="1"/>
            <a:r>
              <a:rPr lang="en-US" smtClean="0">
                <a:ea typeface="微软雅黑"/>
              </a:rPr>
              <a:t>returnCard(String)	return Card</a:t>
            </a:r>
          </a:p>
          <a:p>
            <a:r>
              <a:rPr lang="en-US" smtClean="0">
                <a:ea typeface="微软雅黑"/>
              </a:rPr>
              <a:t>Player</a:t>
            </a:r>
          </a:p>
          <a:p>
            <a:pPr lvl="1"/>
            <a:r>
              <a:rPr lang="en-US" smtClean="0">
                <a:ea typeface="微软雅黑"/>
              </a:rPr>
              <a:t>addCards(Card)</a:t>
            </a:r>
          </a:p>
          <a:p>
            <a:pPr lvl="1"/>
            <a:r>
              <a:rPr lang="en-US" smtClean="0">
                <a:ea typeface="微软雅黑"/>
              </a:rPr>
              <a:t>showCards()	return String</a:t>
            </a:r>
          </a:p>
          <a:p>
            <a:pPr lvl="1"/>
            <a:r>
              <a:rPr lang="en-US" smtClean="0">
                <a:ea typeface="微软雅黑"/>
              </a:rPr>
              <a:t>removeBtn(String)</a:t>
            </a:r>
          </a:p>
          <a:p>
            <a:pPr lvl="1"/>
            <a:r>
              <a:rPr lang="en-US" smtClean="0">
                <a:ea typeface="微软雅黑"/>
              </a:rPr>
              <a:t>removeCard(String)</a:t>
            </a:r>
          </a:p>
          <a:p>
            <a:pPr lvl="1"/>
            <a:endParaRPr lang="en-US" smtClean="0">
              <a:ea typeface="微软雅黑"/>
            </a:endParaRPr>
          </a:p>
          <a:p>
            <a:pPr lvl="1"/>
            <a:endParaRPr lang="en-US" smtClean="0">
              <a:ea typeface="微软雅黑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183563" cy="10509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Java END LIBRARY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7338"/>
            <a:ext cx="8183562" cy="4187825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cs typeface="+mn-cs"/>
              </a:rPr>
              <a:t>Priority</a:t>
            </a:r>
          </a:p>
          <a:p>
            <a:pPr marL="548640" lvl="1" indent="-201168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>
                <a:cs typeface="+mn-cs"/>
              </a:rPr>
              <a:t>checkPriority</a:t>
            </a:r>
            <a:r>
              <a:rPr lang="en-US" dirty="0" smtClean="0">
                <a:cs typeface="+mn-cs"/>
              </a:rPr>
              <a:t>(Card[], Card[])	return </a:t>
            </a:r>
            <a:r>
              <a:rPr lang="en-US" dirty="0" err="1" smtClean="0">
                <a:cs typeface="+mn-cs"/>
              </a:rPr>
              <a:t>int</a:t>
            </a:r>
            <a:endParaRPr lang="en-US" dirty="0" smtClean="0">
              <a:cs typeface="+mn-cs"/>
            </a:endParaRPr>
          </a:p>
          <a:p>
            <a:pPr marL="548640" lvl="1" indent="-201168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>
                <a:cs typeface="+mn-cs"/>
              </a:rPr>
              <a:t>checkPrioritySingleCard</a:t>
            </a:r>
            <a:r>
              <a:rPr lang="en-US" dirty="0" smtClean="0">
                <a:cs typeface="+mn-cs"/>
              </a:rPr>
              <a:t>(Card, Card)	return </a:t>
            </a:r>
            <a:r>
              <a:rPr lang="en-US" dirty="0" err="1" smtClean="0">
                <a:cs typeface="+mn-cs"/>
              </a:rPr>
              <a:t>int</a:t>
            </a:r>
            <a:endParaRPr lang="en-US" dirty="0" smtClean="0">
              <a:cs typeface="+mn-cs"/>
            </a:endParaRPr>
          </a:p>
          <a:p>
            <a:pPr marL="548640" lvl="1" indent="-201168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>
                <a:cs typeface="+mn-cs"/>
              </a:rPr>
              <a:t>setSuitPriority</a:t>
            </a:r>
            <a:r>
              <a:rPr lang="en-US" dirty="0" smtClean="0">
                <a:cs typeface="+mn-cs"/>
              </a:rPr>
              <a:t>(</a:t>
            </a:r>
            <a:r>
              <a:rPr lang="en-US" dirty="0" err="1" smtClean="0">
                <a:cs typeface="+mn-cs"/>
              </a:rPr>
              <a:t>Stirng</a:t>
            </a:r>
            <a:r>
              <a:rPr lang="en-US" dirty="0" smtClean="0">
                <a:cs typeface="+mn-cs"/>
              </a:rPr>
              <a:t>)</a:t>
            </a:r>
          </a:p>
          <a:p>
            <a:pPr marL="548640" lvl="1" indent="-201168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>
                <a:cs typeface="+mn-cs"/>
              </a:rPr>
              <a:t>getSuitPriority</a:t>
            </a:r>
            <a:r>
              <a:rPr lang="en-US" dirty="0" smtClean="0">
                <a:cs typeface="+mn-cs"/>
              </a:rPr>
              <a:t>(String)	return </a:t>
            </a:r>
            <a:r>
              <a:rPr lang="en-US" dirty="0" err="1" smtClean="0">
                <a:cs typeface="+mn-cs"/>
              </a:rPr>
              <a:t>int</a:t>
            </a:r>
            <a:endParaRPr lang="en-US" dirty="0" smtClean="0">
              <a:cs typeface="+mn-cs"/>
            </a:endParaRPr>
          </a:p>
          <a:p>
            <a:pPr marL="548640" lvl="1" indent="-201168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>
                <a:cs typeface="+mn-cs"/>
              </a:rPr>
              <a:t>setNumPriority</a:t>
            </a:r>
            <a:r>
              <a:rPr lang="en-US" dirty="0" smtClean="0">
                <a:cs typeface="+mn-cs"/>
              </a:rPr>
              <a:t>(String)</a:t>
            </a:r>
          </a:p>
          <a:p>
            <a:pPr marL="548640" lvl="1" indent="-201168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>
                <a:cs typeface="+mn-cs"/>
              </a:rPr>
              <a:t>getNumPriority</a:t>
            </a:r>
            <a:r>
              <a:rPr lang="en-US" dirty="0" smtClean="0">
                <a:cs typeface="+mn-cs"/>
              </a:rPr>
              <a:t>(String)	return </a:t>
            </a:r>
            <a:r>
              <a:rPr lang="en-US" dirty="0" err="1" smtClean="0">
                <a:cs typeface="+mn-cs"/>
              </a:rPr>
              <a:t>int</a:t>
            </a:r>
            <a:endParaRPr lang="en-US" dirty="0" smtClean="0">
              <a:cs typeface="+mn-cs"/>
            </a:endParaRPr>
          </a:p>
          <a:p>
            <a:pPr marL="548640" lvl="1" indent="-201168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>
                <a:cs typeface="+mn-cs"/>
              </a:rPr>
              <a:t>setJokers</a:t>
            </a:r>
            <a:r>
              <a:rPr lang="en-US" dirty="0" smtClean="0">
                <a:cs typeface="+mn-cs"/>
              </a:rPr>
              <a:t>()</a:t>
            </a:r>
          </a:p>
          <a:p>
            <a:pPr marL="548640" lvl="1" indent="-201168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>
                <a:cs typeface="+mn-cs"/>
              </a:rPr>
              <a:t>defaultPriority</a:t>
            </a:r>
            <a:r>
              <a:rPr lang="en-US" dirty="0" smtClean="0">
                <a:cs typeface="+mn-cs"/>
              </a:rPr>
              <a:t>()</a:t>
            </a:r>
          </a:p>
          <a:p>
            <a:pPr marL="548640" lvl="1" indent="-201168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>
                <a:cs typeface="+mn-cs"/>
              </a:rPr>
              <a:t>setPriority</a:t>
            </a:r>
            <a:r>
              <a:rPr lang="en-US" dirty="0" smtClean="0">
                <a:cs typeface="+mn-cs"/>
              </a:rPr>
              <a:t>(String, String)</a:t>
            </a:r>
          </a:p>
          <a:p>
            <a:pPr marL="548640" lvl="1" indent="-201168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>
                <a:cs typeface="+mn-cs"/>
              </a:rPr>
              <a:t>checkPriorityMultiPlayers</a:t>
            </a:r>
            <a:r>
              <a:rPr lang="en-US" dirty="0" smtClean="0">
                <a:cs typeface="+mn-cs"/>
              </a:rPr>
              <a:t>(Vector&lt;Card&gt;)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183563" cy="10509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Java END LIBRARY details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250825" y="1628775"/>
            <a:ext cx="8185150" cy="4187825"/>
          </a:xfrm>
        </p:spPr>
        <p:txBody>
          <a:bodyPr/>
          <a:lstStyle/>
          <a:p>
            <a:r>
              <a:rPr lang="fr-FR" smtClean="0">
                <a:ea typeface="微软雅黑"/>
              </a:rPr>
              <a:t>SourceCards</a:t>
            </a:r>
          </a:p>
          <a:p>
            <a:pPr lvl="1"/>
            <a:r>
              <a:rPr lang="fr-FR" smtClean="0">
                <a:ea typeface="微软雅黑"/>
              </a:rPr>
              <a:t>defaultSourceVecs()</a:t>
            </a:r>
          </a:p>
          <a:p>
            <a:pPr lvl="1"/>
            <a:r>
              <a:rPr lang="fr-FR" smtClean="0">
                <a:ea typeface="微软雅黑"/>
              </a:rPr>
              <a:t>defaultSourceCards()</a:t>
            </a:r>
          </a:p>
          <a:p>
            <a:pPr lvl="1"/>
            <a:r>
              <a:rPr lang="fr-FR" smtClean="0">
                <a:ea typeface="微软雅黑"/>
              </a:rPr>
              <a:t>addJoker()</a:t>
            </a:r>
            <a:endParaRPr lang="en-US" smtClean="0">
              <a:ea typeface="微软雅黑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64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Test 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3813"/>
            <a:ext cx="8229600" cy="483235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cs typeface="+mn-cs"/>
              </a:rPr>
              <a:t>The testing </a:t>
            </a:r>
            <a:r>
              <a:rPr lang="en-US" dirty="0" smtClean="0">
                <a:cs typeface="+mn-cs"/>
              </a:rPr>
              <a:t>was </a:t>
            </a:r>
            <a:r>
              <a:rPr lang="en-US" dirty="0">
                <a:cs typeface="+mn-cs"/>
              </a:rPr>
              <a:t>implemented in two parts. </a:t>
            </a:r>
            <a:endParaRPr lang="en-US" dirty="0" smtClean="0">
              <a:cs typeface="+mn-cs"/>
            </a:endParaRPr>
          </a:p>
          <a:p>
            <a:pPr marL="265176" indent="-26517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cs typeface="+mn-cs"/>
              </a:rPr>
              <a:t>Testing only using the cup and </a:t>
            </a:r>
            <a:r>
              <a:rPr lang="en-US" dirty="0" err="1" smtClean="0">
                <a:cs typeface="+mn-cs"/>
              </a:rPr>
              <a:t>lex</a:t>
            </a:r>
            <a:r>
              <a:rPr lang="en-US" dirty="0" smtClean="0">
                <a:cs typeface="+mn-cs"/>
              </a:rPr>
              <a:t> file.</a:t>
            </a:r>
          </a:p>
          <a:p>
            <a:pPr marL="265176" indent="-265176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cs typeface="+mn-cs"/>
            </a:endParaRPr>
          </a:p>
          <a:p>
            <a:pPr marL="265176" indent="-265176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cs typeface="+mn-cs"/>
            </a:endParaRPr>
          </a:p>
          <a:p>
            <a:pPr marL="265176" indent="-26517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cs typeface="+mn-cs"/>
              </a:rPr>
              <a:t> Testing including the java library.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4"/>
          <p:cNvSpPr>
            <a:spLocks noChangeArrowheads="1"/>
          </p:cNvSpPr>
          <p:nvPr/>
        </p:nvSpPr>
        <p:spPr bwMode="auto">
          <a:xfrm>
            <a:off x="581025" y="317500"/>
            <a:ext cx="795655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Verdana" pitchFamily="34" charset="0"/>
              </a:rPr>
              <a:t>Part 1:</a:t>
            </a:r>
          </a:p>
          <a:p>
            <a:r>
              <a:rPr lang="en-US">
                <a:latin typeface="Verdana" pitchFamily="34" charset="0"/>
              </a:rPr>
              <a:t>1. Assignment - Functionality of assignment of the basic types: String, int, Card, Player</a:t>
            </a:r>
          </a:p>
          <a:p>
            <a:r>
              <a:rPr lang="en-US">
                <a:latin typeface="Verdana" pitchFamily="34" charset="0"/>
              </a:rPr>
              <a:t>2. Arithmetic - Functionality of +, -, *, /, ++, --</a:t>
            </a:r>
          </a:p>
          <a:p>
            <a:r>
              <a:rPr lang="en-US">
                <a:latin typeface="Verdana" pitchFamily="34" charset="0"/>
              </a:rPr>
              <a:t>3. Boolean expression - Functionality of &amp;&amp;, ||, ~=, ~</a:t>
            </a:r>
          </a:p>
          <a:p>
            <a:r>
              <a:rPr lang="en-US">
                <a:latin typeface="Verdana" pitchFamily="34" charset="0"/>
              </a:rPr>
              <a:t>4. if - Functionality of if...end if, if...else...end if, if.... else if.....else....end if</a:t>
            </a:r>
          </a:p>
          <a:p>
            <a:r>
              <a:rPr lang="en-US">
                <a:latin typeface="Verdana" pitchFamily="34" charset="0"/>
              </a:rPr>
              <a:t>5. while, for - Functionality of for and while loops.</a:t>
            </a:r>
          </a:p>
          <a:p>
            <a:r>
              <a:rPr lang="en-US">
                <a:latin typeface="Verdana" pitchFamily="34" charset="0"/>
              </a:rPr>
              <a:t>6. Array - Functionality of int, Card, Player array, and array.length</a:t>
            </a:r>
          </a:p>
          <a:p>
            <a:r>
              <a:rPr lang="en-US">
                <a:latin typeface="Verdana" pitchFamily="34" charset="0"/>
              </a:rPr>
              <a:t>7. Functions - Functionality of user defined function.</a:t>
            </a:r>
          </a:p>
        </p:txBody>
      </p:sp>
      <p:sp>
        <p:nvSpPr>
          <p:cNvPr id="46082" name="Rectangle 5"/>
          <p:cNvSpPr>
            <a:spLocks noChangeArrowheads="1"/>
          </p:cNvSpPr>
          <p:nvPr/>
        </p:nvSpPr>
        <p:spPr bwMode="auto">
          <a:xfrm>
            <a:off x="581025" y="2903538"/>
            <a:ext cx="795655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Verdana" pitchFamily="34" charset="0"/>
            </a:endParaRPr>
          </a:p>
          <a:p>
            <a:r>
              <a:rPr lang="en-US">
                <a:latin typeface="Verdana" pitchFamily="34" charset="0"/>
              </a:rPr>
              <a:t>Part 2:</a:t>
            </a:r>
          </a:p>
          <a:p>
            <a:r>
              <a:rPr lang="en-US">
                <a:latin typeface="Verdana" pitchFamily="34" charset="0"/>
              </a:rPr>
              <a:t>1. Initialize - Functionality of defaulpile and shuffle;</a:t>
            </a:r>
          </a:p>
          <a:p>
            <a:r>
              <a:rPr lang="en-US">
                <a:latin typeface="Verdana" pitchFamily="34" charset="0"/>
              </a:rPr>
              <a:t>2. priority - Functionality of defaultprior and user defined priority</a:t>
            </a:r>
          </a:p>
          <a:p>
            <a:r>
              <a:rPr lang="en-US">
                <a:latin typeface="Verdana" pitchFamily="34" charset="0"/>
              </a:rPr>
              <a:t>3. distribute - Functionality of distribute cards to the users, the cards will display on the players’</a:t>
            </a:r>
          </a:p>
          <a:p>
            <a:r>
              <a:rPr lang="en-US">
                <a:latin typeface="Verdana" pitchFamily="34" charset="0"/>
              </a:rPr>
              <a:t>panel after call this function</a:t>
            </a:r>
          </a:p>
          <a:p>
            <a:r>
              <a:rPr lang="en-US">
                <a:latin typeface="Verdana" pitchFamily="34" charset="0"/>
              </a:rPr>
              <a:t>4. intend - Functionality of button click from the Players’ panel.</a:t>
            </a:r>
          </a:p>
          <a:p>
            <a:r>
              <a:rPr lang="en-US">
                <a:latin typeface="Verdana" pitchFamily="34" charset="0"/>
              </a:rPr>
              <a:t>5. remove - Functionality of remove function which will remove a cards from the user panel.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Conclusion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  <a:cs typeface="+mj-cs"/>
            </a:endParaRP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539750" y="765175"/>
            <a:ext cx="8183563" cy="4187825"/>
          </a:xfrm>
        </p:spPr>
        <p:txBody>
          <a:bodyPr/>
          <a:lstStyle/>
          <a:p>
            <a:r>
              <a:rPr lang="en-US" sz="3600" smtClean="0">
                <a:latin typeface="Calibri" pitchFamily="34" charset="0"/>
                <a:ea typeface="微软雅黑"/>
              </a:rPr>
              <a:t>We finish the project in time. </a:t>
            </a:r>
          </a:p>
          <a:p>
            <a:r>
              <a:rPr lang="en-US" sz="3600" smtClean="0">
                <a:latin typeface="Calibri" pitchFamily="34" charset="0"/>
                <a:ea typeface="微软雅黑"/>
              </a:rPr>
              <a:t>Our language is a strong typed language</a:t>
            </a:r>
          </a:p>
          <a:p>
            <a:r>
              <a:rPr lang="en-US" sz="3600" smtClean="0">
                <a:latin typeface="Calibri" pitchFamily="34" charset="0"/>
                <a:ea typeface="微软雅黑"/>
              </a:rPr>
              <a:t>Our language has type checking. </a:t>
            </a:r>
          </a:p>
          <a:p>
            <a:r>
              <a:rPr lang="en-US" sz="3600" smtClean="0">
                <a:latin typeface="Calibri" pitchFamily="34" charset="0"/>
                <a:ea typeface="微软雅黑"/>
              </a:rPr>
              <a:t>Our language can show the GUI.</a:t>
            </a:r>
          </a:p>
          <a:p>
            <a:endParaRPr lang="en-US" smtClean="0">
              <a:latin typeface="Calibri" pitchFamily="34" charset="0"/>
              <a:ea typeface="微软雅黑"/>
            </a:endParaRPr>
          </a:p>
          <a:p>
            <a:endParaRPr lang="en-US" smtClean="0">
              <a:latin typeface="Calibri" pitchFamily="34" charset="0"/>
              <a:ea typeface="微软雅黑"/>
            </a:endParaRPr>
          </a:p>
          <a:p>
            <a:endParaRPr lang="en-US" smtClean="0">
              <a:latin typeface="Calibri" pitchFamily="34" charset="0"/>
              <a:ea typeface="微软雅黑"/>
            </a:endParaRPr>
          </a:p>
          <a:p>
            <a:endParaRPr lang="en-US" smtClean="0">
              <a:latin typeface="Calibri" pitchFamily="34" charset="0"/>
              <a:ea typeface="微软雅黑"/>
            </a:endParaRPr>
          </a:p>
          <a:p>
            <a:endParaRPr lang="en-US" smtClean="0">
              <a:latin typeface="Calibri" pitchFamily="34" charset="0"/>
              <a:ea typeface="微软雅黑"/>
            </a:endParaRPr>
          </a:p>
          <a:p>
            <a:endParaRPr lang="en-US" smtClean="0">
              <a:latin typeface="Calibri" pitchFamily="34" charset="0"/>
              <a:ea typeface="微软雅黑"/>
            </a:endParaRPr>
          </a:p>
          <a:p>
            <a:endParaRPr lang="en-US" smtClean="0">
              <a:latin typeface="Calibri" pitchFamily="34" charset="0"/>
              <a:ea typeface="微软雅黑"/>
            </a:endParaRPr>
          </a:p>
          <a:p>
            <a:endParaRPr lang="en-US" smtClean="0">
              <a:latin typeface="Calibri" pitchFamily="34" charset="0"/>
              <a:ea typeface="微软雅黑"/>
            </a:endParaRPr>
          </a:p>
          <a:p>
            <a:endParaRPr lang="en-US" smtClean="0">
              <a:latin typeface="Calibri" pitchFamily="34" charset="0"/>
              <a:ea typeface="微软雅黑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Questions?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  <a:cs typeface="+mj-cs"/>
            </a:endParaRPr>
          </a:p>
        </p:txBody>
      </p:sp>
      <p:pic>
        <p:nvPicPr>
          <p:cNvPr id="48130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0138" y="1541463"/>
            <a:ext cx="38100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2060575"/>
            <a:ext cx="8112125" cy="17002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		</a:t>
            </a:r>
            <a:r>
              <a:rPr lang="en-US" altLang="zh-CN" sz="4800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Thank  you!</a:t>
            </a:r>
            <a:endParaRPr lang="zh-CN" altLang="en-US" sz="4800" dirty="0">
              <a:solidFill>
                <a:schemeClr val="accent1">
                  <a:tint val="88000"/>
                  <a:satMod val="150000"/>
                </a:schemeClr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856662" cy="13684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Overview </a:t>
            </a:r>
            <a:br>
              <a:rPr lang="en-US" altLang="zh-CN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</a:br>
            <a:r>
              <a:rPr lang="en-US" altLang="zh-CN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(System </a:t>
            </a:r>
            <a:r>
              <a:rPr lang="en-US" altLang="zh-CN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Archtitect:Feng</a:t>
            </a:r>
            <a:r>
              <a:rPr lang="en-US" altLang="zh-CN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 Zhou)</a:t>
            </a:r>
            <a:endParaRPr lang="zh-CN" altLang="en-US" dirty="0">
              <a:solidFill>
                <a:schemeClr val="accent1">
                  <a:tint val="88000"/>
                  <a:satMod val="150000"/>
                </a:schemeClr>
              </a:solidFill>
              <a:cs typeface="+mj-cs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68313" y="1773238"/>
            <a:ext cx="8183562" cy="4187825"/>
          </a:xfrm>
        </p:spPr>
        <p:txBody>
          <a:bodyPr/>
          <a:lstStyle/>
          <a:p>
            <a:r>
              <a:rPr lang="en-US" altLang="zh-CN" smtClean="0"/>
              <a:t>CardGhost is a  language to design card games</a:t>
            </a:r>
            <a:endParaRPr lang="zh-CN" altLang="en-US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636912"/>
            <a:ext cx="4104456" cy="30566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183563" cy="1052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Struture</a:t>
            </a:r>
            <a:r>
              <a:rPr lang="en-US" altLang="zh-CN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 of our Compiler:</a:t>
            </a:r>
            <a:endParaRPr lang="zh-CN" altLang="en-US" dirty="0">
              <a:solidFill>
                <a:schemeClr val="accent1">
                  <a:tint val="88000"/>
                  <a:satMod val="150000"/>
                </a:schemeClr>
              </a:solidFill>
              <a:cs typeface="+mj-cs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95536" y="3212976"/>
          <a:ext cx="820891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483" name="Picture 2" descr="https://lh4.googleusercontent.com/_D6xJhVkWKz7kaCwcnY5y2jdgq0loVGR7fi2rH-nLzA6ZXKwj-88fq88rqm8sADjAa_pQnuuLxBgfJOKSEETbW3zjk0xTOWqKzfIruKWMqbZi_3Sk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4213" y="1412875"/>
            <a:ext cx="7847012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692150"/>
            <a:ext cx="8183563" cy="1052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Features of </a:t>
            </a:r>
            <a:r>
              <a:rPr lang="en-US" altLang="zh-CN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CardGhost</a:t>
            </a:r>
            <a:endParaRPr lang="zh-CN" altLang="en-US" dirty="0">
              <a:solidFill>
                <a:schemeClr val="accent1">
                  <a:tint val="88000"/>
                  <a:satMod val="150000"/>
                </a:schemeClr>
              </a:solidFill>
              <a:cs typeface="+mj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11560" y="2060848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692150"/>
            <a:ext cx="8183563" cy="1052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0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Development environment</a:t>
            </a:r>
            <a:endParaRPr lang="zh-CN" altLang="en-US" dirty="0">
              <a:solidFill>
                <a:schemeClr val="accent1">
                  <a:tint val="88000"/>
                  <a:satMod val="150000"/>
                </a:schemeClr>
              </a:solidFill>
              <a:cs typeface="+mj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9552" y="1772816"/>
          <a:ext cx="813690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183562" cy="10509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Language specific keywords</a:t>
            </a:r>
            <a:endParaRPr lang="zh-CN" altLang="en-US" dirty="0">
              <a:solidFill>
                <a:schemeClr val="accent1">
                  <a:tint val="88000"/>
                  <a:satMod val="150000"/>
                </a:schemeClr>
              </a:solidFill>
              <a:cs typeface="+mj-cs"/>
            </a:endParaRPr>
          </a:p>
        </p:txBody>
      </p:sp>
      <p:sp>
        <p:nvSpPr>
          <p:cNvPr id="26626" name="内容占位符 2"/>
          <p:cNvSpPr>
            <a:spLocks noGrp="1"/>
          </p:cNvSpPr>
          <p:nvPr>
            <p:ph idx="1"/>
          </p:nvPr>
        </p:nvSpPr>
        <p:spPr>
          <a:xfrm>
            <a:off x="539750" y="1412875"/>
            <a:ext cx="8183563" cy="4187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mtClean="0"/>
              <a:t>Data Type: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zh-CN" altLang="en-US" smtClean="0"/>
              <a:t>	 Player:  |name, cards|</a:t>
            </a:r>
            <a:endParaRPr lang="zh-CN" altLang="en-US" sz="200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zh-CN" altLang="en-US" smtClean="0"/>
              <a:t>	 Card:	|number, suit|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zh-CN" altLang="en-US" smtClean="0"/>
              <a:t>	 Player[], Card[]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zh-CN" altLang="en-US" sz="2000" smtClean="0"/>
              <a:t>			Player p1;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zh-CN" altLang="en-US" sz="2000" smtClean="0"/>
              <a:t>			Card[], acard;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zh-CN" altLang="en-US" sz="2000" smtClean="0"/>
              <a:t>			......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zh-CN" altLang="en-US" sz="2000" smtClean="0"/>
              <a:t>			p1 = |"Bella", acard|;</a:t>
            </a:r>
          </a:p>
          <a:p>
            <a:pPr>
              <a:lnSpc>
                <a:spcPct val="90000"/>
              </a:lnSpc>
            </a:pPr>
            <a:r>
              <a:rPr lang="zh-CN" altLang="en-US" smtClean="0"/>
              <a:t>Built-in Function:</a:t>
            </a:r>
          </a:p>
          <a:p>
            <a:pPr lvl="1">
              <a:lnSpc>
                <a:spcPct val="90000"/>
              </a:lnSpc>
              <a:buFont typeface="Verdana" pitchFamily="34" charset="0"/>
              <a:buNone/>
            </a:pPr>
            <a:r>
              <a:rPr lang="zh-CN" altLang="en-US" sz="2800" smtClean="0"/>
              <a:t>shuffle, defaultpile, defaultprior, ...</a:t>
            </a:r>
          </a:p>
          <a:p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183562" cy="1052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Language Grammar</a:t>
            </a:r>
            <a:endParaRPr lang="zh-CN" altLang="en-US" dirty="0">
              <a:solidFill>
                <a:schemeClr val="accent1">
                  <a:tint val="88000"/>
                  <a:satMod val="150000"/>
                </a:schemeClr>
              </a:solidFill>
              <a:cs typeface="+mj-cs"/>
            </a:endParaRPr>
          </a:p>
        </p:txBody>
      </p:sp>
      <p:sp>
        <p:nvSpPr>
          <p:cNvPr id="27650" name="内容占位符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mtClean="0"/>
              <a:t>Action code: translate into a java statement</a:t>
            </a:r>
          </a:p>
          <a:p>
            <a:pPr>
              <a:lnSpc>
                <a:spcPct val="90000"/>
              </a:lnSpc>
            </a:pPr>
            <a:r>
              <a:rPr lang="zh-CN" altLang="en-US" smtClean="0"/>
              <a:t>Use a Node class to preserve information for each nonterminal:result(java statement), type(type)</a:t>
            </a:r>
          </a:p>
          <a:p>
            <a:pPr>
              <a:lnSpc>
                <a:spcPct val="90000"/>
              </a:lnSpc>
            </a:pPr>
            <a:r>
              <a:rPr lang="zh-CN" altLang="en-US" smtClean="0"/>
              <a:t>Type filed of a variale node is null. Each time a variable is declared, it's inserted into the symbole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183562" cy="10509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accent1">
                    <a:tint val="88000"/>
                    <a:satMod val="150000"/>
                  </a:schemeClr>
                </a:solidFill>
                <a:cs typeface="+mj-cs"/>
              </a:rPr>
              <a:t>Language Grammar</a:t>
            </a:r>
            <a:endParaRPr lang="zh-CN" altLang="en-US" dirty="0">
              <a:solidFill>
                <a:schemeClr val="accent1">
                  <a:tint val="88000"/>
                  <a:satMod val="150000"/>
                </a:schemeClr>
              </a:solidFill>
              <a:cs typeface="+mj-cs"/>
            </a:endParaRPr>
          </a:p>
        </p:txBody>
      </p:sp>
      <p:sp>
        <p:nvSpPr>
          <p:cNvPr id="28674" name="内容占位符 2"/>
          <p:cNvSpPr>
            <a:spLocks noGrp="1"/>
          </p:cNvSpPr>
          <p:nvPr>
            <p:ph idx="1"/>
          </p:nvPr>
        </p:nvSpPr>
        <p:spPr>
          <a:xfrm>
            <a:off x="468313" y="1557338"/>
            <a:ext cx="8183562" cy="4187825"/>
          </a:xfrm>
        </p:spPr>
        <p:txBody>
          <a:bodyPr/>
          <a:lstStyle/>
          <a:p>
            <a:r>
              <a:rPr lang="zh-CN" altLang="en-US" sz="1000" smtClean="0"/>
              <a:t> expr ::=</a:t>
            </a:r>
          </a:p>
          <a:p>
            <a:pPr lvl="4"/>
            <a:r>
              <a:rPr lang="zh-CN" altLang="en-US" sz="1000" smtClean="0"/>
              <a:t>expr:e1 ADD expr:e2 </a:t>
            </a:r>
          </a:p>
          <a:p>
            <a:pPr lvl="4"/>
            <a:r>
              <a:rPr lang="zh-CN" altLang="en-US" sz="1000" smtClean="0"/>
              <a:t>{:</a:t>
            </a:r>
          </a:p>
          <a:p>
            <a:pPr lvl="4"/>
            <a:r>
              <a:rPr lang="zh-CN" altLang="en-US" sz="1000" smtClean="0"/>
              <a:t>if(!((e1.type).equals("int"))) 		//type checking</a:t>
            </a:r>
          </a:p>
          <a:p>
            <a:pPr lvl="4"/>
            <a:r>
              <a:rPr lang="zh-CN" altLang="en-US" sz="1000" smtClean="0"/>
              <a:t>{</a:t>
            </a:r>
          </a:p>
          <a:p>
            <a:pPr lvl="4"/>
            <a:r>
              <a:rPr lang="zh-CN" altLang="en-US" sz="1000" smtClean="0"/>
              <a:t>System.out.println("error:"+e1.type+"!= int");</a:t>
            </a:r>
          </a:p>
          <a:p>
            <a:pPr lvl="4"/>
            <a:r>
              <a:rPr lang="zh-CN" altLang="en-US" sz="1000" smtClean="0"/>
              <a:t>System.exit(0);</a:t>
            </a:r>
          </a:p>
          <a:p>
            <a:pPr lvl="4"/>
            <a:r>
              <a:rPr lang="zh-CN" altLang="en-US" sz="1000" smtClean="0"/>
              <a:t>}</a:t>
            </a:r>
          </a:p>
          <a:p>
            <a:pPr lvl="4"/>
            <a:r>
              <a:rPr lang="zh-CN" altLang="en-US" sz="1000" smtClean="0"/>
              <a:t>if(!((e2.type).equals("int")))</a:t>
            </a:r>
          </a:p>
          <a:p>
            <a:pPr lvl="4"/>
            <a:r>
              <a:rPr lang="zh-CN" altLang="en-US" sz="1000" smtClean="0"/>
              <a:t>{</a:t>
            </a:r>
          </a:p>
          <a:p>
            <a:pPr lvl="4"/>
            <a:r>
              <a:rPr lang="zh-CN" altLang="en-US" sz="1000" smtClean="0"/>
              <a:t>System.out.println("error"+e2.type+"!= int");</a:t>
            </a:r>
          </a:p>
          <a:p>
            <a:pPr lvl="4"/>
            <a:r>
              <a:rPr lang="zh-CN" altLang="en-US" sz="1000" smtClean="0"/>
              <a:t>System.exit(0);</a:t>
            </a:r>
          </a:p>
          <a:p>
            <a:pPr lvl="4"/>
            <a:r>
              <a:rPr lang="zh-CN" altLang="en-US" sz="1000" smtClean="0"/>
              <a:t>}</a:t>
            </a:r>
          </a:p>
          <a:p>
            <a:pPr lvl="4"/>
            <a:r>
              <a:rPr lang="zh-CN" altLang="en-US" sz="1000" smtClean="0"/>
              <a:t>else</a:t>
            </a:r>
          </a:p>
          <a:p>
            <a:pPr lvl="4"/>
            <a:r>
              <a:rPr lang="zh-CN" altLang="en-US" sz="1000" smtClean="0"/>
              <a:t>{</a:t>
            </a:r>
          </a:p>
          <a:p>
            <a:pPr lvl="4"/>
            <a:r>
              <a:rPr lang="zh-CN" altLang="en-US" sz="1000" smtClean="0"/>
              <a:t>String result = e1.result+"+"+e2.result;	</a:t>
            </a:r>
          </a:p>
          <a:p>
            <a:pPr lvl="4"/>
            <a:r>
              <a:rPr lang="zh-CN" altLang="en-US" sz="1000" smtClean="0"/>
              <a:t>Node a = new Node(result, "int");</a:t>
            </a:r>
          </a:p>
          <a:p>
            <a:pPr lvl="4"/>
            <a:r>
              <a:rPr lang="zh-CN" altLang="en-US" sz="1000" smtClean="0"/>
              <a:t>RESULT = a;			//result assignment</a:t>
            </a:r>
          </a:p>
          <a:p>
            <a:pPr lvl="4"/>
            <a:r>
              <a:rPr lang="zh-CN" altLang="en-US" sz="1000" smtClean="0"/>
              <a:t>}</a:t>
            </a:r>
          </a:p>
          <a:p>
            <a:pPr lvl="4"/>
            <a:r>
              <a:rPr lang="zh-CN" altLang="en-US" sz="1000" smtClean="0"/>
              <a:t>:}</a:t>
            </a:r>
          </a:p>
          <a:p>
            <a:pPr lvl="4"/>
            <a:r>
              <a:rPr lang="zh-CN" altLang="en-US" sz="1000" smtClean="0"/>
              <a:t>|</a:t>
            </a:r>
          </a:p>
          <a:p>
            <a:pPr lvl="4"/>
            <a:r>
              <a:rPr lang="zh-CN" altLang="en-US" sz="1000" smtClean="0"/>
              <a:t>......</a:t>
            </a:r>
          </a:p>
          <a:p>
            <a:pPr lvl="4"/>
            <a:endParaRPr lang="zh-CN" altLang="en-US" sz="1000" smtClean="0"/>
          </a:p>
          <a:p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197</TotalTime>
  <Words>1229</Words>
  <Application>Microsoft Office PowerPoint</Application>
  <PresentationFormat>On-screen Show (4:3)</PresentationFormat>
  <Paragraphs>382</Paragraphs>
  <Slides>29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Verdana</vt:lpstr>
      <vt:lpstr>微软雅黑</vt:lpstr>
      <vt:lpstr>Arial</vt:lpstr>
      <vt:lpstr>Wingdings 2</vt:lpstr>
      <vt:lpstr>Calibri</vt:lpstr>
      <vt:lpstr>宋体</vt:lpstr>
      <vt:lpstr>Aspect</vt:lpstr>
      <vt:lpstr>Aspect</vt:lpstr>
      <vt:lpstr>Aspect</vt:lpstr>
      <vt:lpstr>Aspect</vt:lpstr>
      <vt:lpstr>Aspect</vt:lpstr>
      <vt:lpstr>CardGhost ——Language design for    card game</vt:lpstr>
      <vt:lpstr> Overview  (System Archtitect:Feng Zhou) </vt:lpstr>
      <vt:lpstr>Overview  (System Archtitect:Feng Zhou)</vt:lpstr>
      <vt:lpstr>Struture of our Compiler:</vt:lpstr>
      <vt:lpstr>Features of CardGhost</vt:lpstr>
      <vt:lpstr>Development environment</vt:lpstr>
      <vt:lpstr>Language specific keywords</vt:lpstr>
      <vt:lpstr>Language Grammar</vt:lpstr>
      <vt:lpstr>Language Grammar</vt:lpstr>
      <vt:lpstr>Language Grammar</vt:lpstr>
      <vt:lpstr>Language Grammar</vt:lpstr>
      <vt:lpstr>Language Grammar</vt:lpstr>
      <vt:lpstr>Declaration</vt:lpstr>
      <vt:lpstr>Assignment</vt:lpstr>
      <vt:lpstr>Assignment</vt:lpstr>
      <vt:lpstr>Condition and Loop stat</vt:lpstr>
      <vt:lpstr>Condition and Loop stat</vt:lpstr>
      <vt:lpstr>Slide 18</vt:lpstr>
      <vt:lpstr>Slide 19</vt:lpstr>
      <vt:lpstr>Slide 20</vt:lpstr>
      <vt:lpstr>Java END LIBRARY details</vt:lpstr>
      <vt:lpstr>Java END LIBRARY details</vt:lpstr>
      <vt:lpstr>Java END LIBRARY details</vt:lpstr>
      <vt:lpstr>Java END LIBRARY details</vt:lpstr>
      <vt:lpstr>Test </vt:lpstr>
      <vt:lpstr>Slide 26</vt:lpstr>
      <vt:lpstr>Conclusion</vt:lpstr>
      <vt:lpstr>Questions?</vt:lpstr>
      <vt:lpstr>  Thank  you!</vt:lpstr>
    </vt:vector>
  </TitlesOfParts>
  <Company>Adobe Systems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welkinarrow</dc:creator>
  <cp:lastModifiedBy>Alfred Aho</cp:lastModifiedBy>
  <cp:revision>25</cp:revision>
  <dcterms:created xsi:type="dcterms:W3CDTF">2011-05-07T16:53:36Z</dcterms:created>
  <dcterms:modified xsi:type="dcterms:W3CDTF">2011-05-12T13:43:27Z</dcterms:modified>
</cp:coreProperties>
</file>